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0" r:id="rId2"/>
    <p:sldId id="258" r:id="rId3"/>
    <p:sldId id="262" r:id="rId4"/>
    <p:sldId id="267" r:id="rId5"/>
    <p:sldId id="310" r:id="rId6"/>
    <p:sldId id="314" r:id="rId7"/>
    <p:sldId id="315" r:id="rId8"/>
    <p:sldId id="316" r:id="rId9"/>
    <p:sldId id="269" r:id="rId10"/>
    <p:sldId id="268" r:id="rId11"/>
    <p:sldId id="265" r:id="rId12"/>
    <p:sldId id="266" r:id="rId13"/>
    <p:sldId id="311" r:id="rId14"/>
    <p:sldId id="312" r:id="rId15"/>
    <p:sldId id="294" r:id="rId16"/>
    <p:sldId id="299" r:id="rId17"/>
    <p:sldId id="306" r:id="rId18"/>
    <p:sldId id="261" r:id="rId19"/>
    <p:sldId id="260" r:id="rId20"/>
    <p:sldId id="259" r:id="rId21"/>
    <p:sldId id="295" r:id="rId22"/>
    <p:sldId id="297" r:id="rId23"/>
    <p:sldId id="305" r:id="rId24"/>
    <p:sldId id="277" r:id="rId25"/>
    <p:sldId id="274" r:id="rId26"/>
    <p:sldId id="273" r:id="rId27"/>
    <p:sldId id="304" r:id="rId28"/>
    <p:sldId id="317" r:id="rId29"/>
    <p:sldId id="300" r:id="rId30"/>
    <p:sldId id="301" r:id="rId31"/>
    <p:sldId id="272" r:id="rId32"/>
    <p:sldId id="309" r:id="rId33"/>
    <p:sldId id="271" r:id="rId34"/>
    <p:sldId id="280" r:id="rId35"/>
    <p:sldId id="313" r:id="rId36"/>
    <p:sldId id="288" r:id="rId37"/>
    <p:sldId id="287" r:id="rId38"/>
    <p:sldId id="308" r:id="rId39"/>
    <p:sldId id="31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8C0"/>
    <a:srgbClr val="0A3509"/>
    <a:srgbClr val="F5FDF5"/>
    <a:srgbClr val="9CFD6B"/>
    <a:srgbClr val="96EC94"/>
    <a:srgbClr val="299410"/>
    <a:srgbClr val="C8F5C7"/>
    <a:srgbClr val="E6FAE6"/>
    <a:srgbClr val="0E4B0D"/>
    <a:srgbClr val="187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60"/>
  </p:normalViewPr>
  <p:slideViewPr>
    <p:cSldViewPr>
      <p:cViewPr varScale="1">
        <p:scale>
          <a:sx n="69" d="100"/>
          <a:sy n="69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9D1EC-8205-4779-A2E0-D624A7282F63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DA538-859D-47C9-87C4-400C6A4D0E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1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DA538-859D-47C9-87C4-400C6A4D0E6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5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F8C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upload2.schoolrm.ru/iblock/635/63556d1b891d776249b83af6a92a40de/57c0b114095a0daced20b10c8f4bf50d.doc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E4B0D"/>
                </a:solidFill>
                <a:latin typeface="Monotype Corsiva" pitchFamily="66" charset="0"/>
              </a:rPr>
              <a:t>Министерство образования РМ</a:t>
            </a:r>
          </a:p>
          <a:p>
            <a:pPr algn="ctr"/>
            <a:r>
              <a:rPr lang="ru-RU" altLang="ru-RU" sz="3600" b="1" dirty="0">
                <a:ln>
                  <a:solidFill>
                    <a:srgbClr val="92D050"/>
                  </a:solidFill>
                </a:ln>
                <a:solidFill>
                  <a:srgbClr val="0E4B0D"/>
                </a:solidFill>
                <a:effectLst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altLang="ru-RU" sz="3200" b="1" i="1" dirty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Макаровой Людмилы Викторовны,  </a:t>
            </a:r>
          </a:p>
          <a:p>
            <a:pPr algn="ctr"/>
            <a:r>
              <a:rPr lang="ru-RU" altLang="ru-RU" sz="2400" b="1" i="1" dirty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воспитателя МДОУ «Детский сад №125 комбинированного вида»</a:t>
            </a:r>
          </a:p>
          <a:p>
            <a:pPr algn="ctr"/>
            <a:r>
              <a:rPr lang="ru-RU" altLang="ru-RU" sz="2400" b="1" i="1" dirty="0">
                <a:solidFill>
                  <a:srgbClr val="0E4B0D"/>
                </a:solidFill>
                <a:latin typeface="Monotype Corsiva" pitchFamily="66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08920"/>
            <a:ext cx="540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24.07.1979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Arial" pitchFamily="34" charset="0"/>
              </a:rPr>
              <a:t>г.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Окончила: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МГУ им Н. П. Огарева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Факультет: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биологический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>
                <a:solidFill>
                  <a:srgbClr val="0A3509"/>
                </a:solidFill>
                <a:latin typeface="Times New Roman" pitchFamily="18" charset="0"/>
              </a:rPr>
              <a:t>учитель биологии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>
                <a:solidFill>
                  <a:srgbClr val="0A3509"/>
                </a:solidFill>
                <a:latin typeface="Times New Roman" pitchFamily="18" charset="0"/>
              </a:rPr>
              <a:t>ВСБ 0793065, 2005 г.</a:t>
            </a:r>
            <a:endParaRPr lang="ru-RU" altLang="ru-RU" dirty="0">
              <a:solidFill>
                <a:srgbClr val="0A350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 данном учреждении: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21 год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19.11.2015 г.</a:t>
            </a:r>
          </a:p>
          <a:p>
            <a:r>
              <a:rPr lang="ru-RU" altLang="ru-RU" b="1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altLang="ru-RU" dirty="0">
                <a:solidFill>
                  <a:srgbClr val="0A3509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rgbClr val="0A3509"/>
              </a:solidFill>
            </a:endParaRPr>
          </a:p>
        </p:txBody>
      </p:sp>
      <p:pic>
        <p:nvPicPr>
          <p:cNvPr id="5" name="Picture 2" descr="C:\Users\Евгений\Desktop\Изображение0003.bmp">
            <a:extLst>
              <a:ext uri="{FF2B5EF4-FFF2-40B4-BE49-F238E27FC236}">
                <a16:creationId xmlns:a16="http://schemas.microsoft.com/office/drawing/2014/main" id="{869A6C30-1FF4-4CB0-A336-0AC701E3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400056"/>
            <a:ext cx="2808311" cy="419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92696"/>
            <a:ext cx="35283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Интернет-публикация: 1</a:t>
            </a:r>
          </a:p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1  </a:t>
            </a:r>
          </a:p>
          <a:p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D86BC-0849-4E36-ABC5-D06E74226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05866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10517-8466-47A3-AE6F-51386C844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9522"/>
            <a:ext cx="4113743" cy="581895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A7DF9-F1E7-4E4B-8EB0-7418A00CE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7" y="519522"/>
            <a:ext cx="4113743" cy="5818956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11560" y="302749"/>
            <a:ext cx="78488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конкурсах, выставках,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турнирах, соревнованиях,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</a:t>
            </a:r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фестивалях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E4B0D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Интернет-конкурс: 2</a:t>
            </a:r>
          </a:p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Российский уровень: 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DC66C7-4D58-44E1-A944-1738ECCB7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3" y="460482"/>
            <a:ext cx="4346087" cy="614320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B9FDB-2810-4084-B6D0-C3C738097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2" y="460482"/>
            <a:ext cx="4345835" cy="613367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75240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88B96-15BA-4928-B108-C73BA8C40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1" y="482364"/>
            <a:ext cx="4163535" cy="589327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4" descr="D:\РАБОТА\дипломы\росток2018\610(1)-011.jpg">
            <a:extLst>
              <a:ext uri="{FF2B5EF4-FFF2-40B4-BE49-F238E27FC236}">
                <a16:creationId xmlns:a16="http://schemas.microsoft.com/office/drawing/2014/main" id="{87FED3AD-374F-43EA-97B0-CB800867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845" y="484299"/>
            <a:ext cx="4167985" cy="5893271"/>
          </a:xfrm>
          <a:prstGeom prst="rect">
            <a:avLst/>
          </a:prstGeom>
          <a:noFill/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0478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РАБОТА\АТТЕСТАЦИЯ\АЗИСОВА\Наиля\дипломы\610(1)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15015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D:\РАБОТА\АТТЕСТАЦИЯ\АЗИСОВА\Наиля\дипломы\610(1)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9"/>
            <a:ext cx="4176464" cy="640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2E1A71-444B-4294-97DD-06F249D08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2" y="517556"/>
            <a:ext cx="4211234" cy="58077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148F45-F2A6-41B9-8682-29D7ECAD2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19111"/>
            <a:ext cx="4057650" cy="5819775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7A5EA855-F5EF-4E56-AE13-72891A4E1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362450" cy="613092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B1B26E-7002-4B5E-951F-CC3E41664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3375"/>
            <a:ext cx="4335527" cy="613092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55139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</a:t>
            </a:r>
          </a:p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чтениях, семинарах.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97FADC-994F-42CD-9122-350431337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0181"/>
            <a:ext cx="4248472" cy="600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86840-FF3C-4575-B264-B61925902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77073"/>
            <a:ext cx="4176464" cy="60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«Детский сад №125 комбинированного вида»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https://upload2.schoolrm.ru/iblock/635/63556d1b891d776249b83af6a92a40de/57c0b114095a0daced20b10c8f4bf50d.docx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50BF6-8696-4A9E-904E-B8B4A0C66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18536"/>
            <a:ext cx="5796644" cy="43474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2FF8B-CA4E-4222-867A-3A3594D5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8" r="23"/>
          <a:stretch/>
        </p:blipFill>
        <p:spPr>
          <a:xfrm>
            <a:off x="179513" y="195877"/>
            <a:ext cx="4425044" cy="646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024EC6-5693-477D-9D06-279EC3592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3"/>
          <a:stretch/>
        </p:blipFill>
        <p:spPr>
          <a:xfrm>
            <a:off x="4499992" y="188640"/>
            <a:ext cx="4427984" cy="646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2AB3BB7-9EDE-4B91-BCA8-0F75880F3916}"/>
              </a:ext>
            </a:extLst>
          </p:cNvPr>
          <p:cNvCxnSpPr/>
          <p:nvPr/>
        </p:nvCxnSpPr>
        <p:spPr>
          <a:xfrm>
            <a:off x="4932040" y="4797152"/>
            <a:ext cx="39604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5D977D-B913-4C54-9F9D-6447C16D8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13073" cy="643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112479-70F1-4DE8-B8AD-11CF299976AB}"/>
              </a:ext>
            </a:extLst>
          </p:cNvPr>
          <p:cNvCxnSpPr>
            <a:cxnSpLocks/>
          </p:cNvCxnSpPr>
          <p:nvPr/>
        </p:nvCxnSpPr>
        <p:spPr>
          <a:xfrm>
            <a:off x="5220072" y="3356992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5DD777-CFB4-4AB7-B2E2-A5A87B1AF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9" y="93986"/>
            <a:ext cx="4251405" cy="640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8B5FA6-D0F0-4A08-9808-605C89CE8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" y="119828"/>
            <a:ext cx="4528571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353FB-A7A8-4865-9A49-8DA515A6F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82" y="119828"/>
            <a:ext cx="4420106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458214-7526-4A3E-8098-A006720A5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62" y="166328"/>
            <a:ext cx="4752476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6848ADD-6E91-4038-A776-17563F8E8EB6}"/>
              </a:ext>
            </a:extLst>
          </p:cNvPr>
          <p:cNvCxnSpPr/>
          <p:nvPr/>
        </p:nvCxnSpPr>
        <p:spPr>
          <a:xfrm>
            <a:off x="2555776" y="980728"/>
            <a:ext cx="4032448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18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5E209-7A7D-477F-96B7-0CC3E8F60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731"/>
            <a:ext cx="4105233" cy="5805264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3" name="Рисунок 1" descr="D:\РАБОТА\АТТЕСТАЦИЯ\АНОШИНА\сканы\b9e1ab01b4f0d52b34d7a811f3745af5.jpg">
            <a:extLst>
              <a:ext uri="{FF2B5EF4-FFF2-40B4-BE49-F238E27FC236}">
                <a16:creationId xmlns:a16="http://schemas.microsoft.com/office/drawing/2014/main" id="{7E1A7591-2B46-4F9B-8E29-D6552EEF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07" y="905181"/>
            <a:ext cx="3971715" cy="5701124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0FEECD-A818-4F8F-882C-71C8C83FE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94" y="896526"/>
            <a:ext cx="3952470" cy="558924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D7408D-9C52-4CE3-A65B-6FE0BD6E2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8" y="356375"/>
            <a:ext cx="4226440" cy="5976664"/>
          </a:xfrm>
          <a:prstGeom prst="rect">
            <a:avLst/>
          </a:prstGeom>
          <a:effectLst>
            <a:softEdge rad="101600"/>
          </a:effec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41F6BDB-81C6-4774-85D8-F2F48EBA7C6C}"/>
              </a:ext>
            </a:extLst>
          </p:cNvPr>
          <p:cNvCxnSpPr/>
          <p:nvPr/>
        </p:nvCxnSpPr>
        <p:spPr>
          <a:xfrm>
            <a:off x="1046716" y="3212976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2A339D-811D-49BB-B907-B9BB8A67F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8" y="356374"/>
            <a:ext cx="4226441" cy="5976665"/>
          </a:xfrm>
          <a:prstGeom prst="rect">
            <a:avLst/>
          </a:prstGeom>
          <a:effectLst>
            <a:softEdge rad="101600"/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C40059-A5E8-4792-84BF-2D7982F2DEEF}"/>
              </a:ext>
            </a:extLst>
          </p:cNvPr>
          <p:cNvCxnSpPr>
            <a:cxnSpLocks/>
          </p:cNvCxnSpPr>
          <p:nvPr/>
        </p:nvCxnSpPr>
        <p:spPr>
          <a:xfrm>
            <a:off x="5220072" y="5013176"/>
            <a:ext cx="12961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802E8-C247-408C-B285-BCDB15DF0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5" y="454360"/>
            <a:ext cx="4207075" cy="594928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BF0466-ED51-4CBB-83B3-DB9C4071C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4360"/>
            <a:ext cx="4207075" cy="594928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887477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8CEE9-5A75-40C9-82BF-07E88C8AA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7934"/>
            <a:ext cx="4464496" cy="62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42F62B-BB5A-46C1-BCE6-C9730E460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392489" cy="621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F9826-AA0D-4A3A-8BBC-22E91AA5A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9365"/>
            <a:ext cx="4404623" cy="596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AB0BCB-C62B-40BE-A618-22A1FBF42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308917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8D5A5E-5A14-4FED-96E0-41DB16D86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308918" cy="609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7B3CA-56B7-426A-881F-3C1DBA778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582407"/>
            <a:ext cx="4380924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ECB2A-F372-496F-80A1-2FECD397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9829"/>
            <a:ext cx="4369057" cy="6178341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82575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676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0A574-9DE6-4CEC-B765-C29F6D510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553755"/>
            <a:ext cx="4324693" cy="6115605"/>
          </a:xfrm>
          <a:prstGeom prst="rect">
            <a:avLst/>
          </a:prstGeom>
          <a:effectLst>
            <a:softEdge rad="101600"/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8800BE0-E27B-4A05-A8AE-24D7C414A5E5}"/>
              </a:ext>
            </a:extLst>
          </p:cNvPr>
          <p:cNvCxnSpPr/>
          <p:nvPr/>
        </p:nvCxnSpPr>
        <p:spPr>
          <a:xfrm>
            <a:off x="5148064" y="3933056"/>
            <a:ext cx="15121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EA2BA-861E-4595-A1E3-75D2059F0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0" y="571253"/>
            <a:ext cx="4324692" cy="6115604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5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Интернет-конкурс: 2</a:t>
            </a:r>
          </a:p>
          <a:p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</a:p>
          <a:p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DD13B-B45F-4AF2-A568-4A08964E9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4176464" cy="607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49B01-743B-4C41-88CC-B071BD7AA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0" y="561104"/>
            <a:ext cx="4175653" cy="590652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36AA8-0DD5-4B80-AE40-A8DFEF81A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98" y="559888"/>
            <a:ext cx="4175653" cy="590652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96592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EB0743-577A-4F94-8B4E-5269B4FDD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691"/>
            <a:ext cx="4504578" cy="641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181FD-37F1-4E07-9602-07E02DA37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36" y="607676"/>
            <a:ext cx="4316052" cy="603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6" y="629438"/>
            <a:ext cx="4252317" cy="6013257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">
            <a:extLst>
              <a:ext uri="{FF2B5EF4-FFF2-40B4-BE49-F238E27FC236}">
                <a16:creationId xmlns:a16="http://schemas.microsoft.com/office/drawing/2014/main" id="{DFBCF4CE-5E74-416D-AA6C-556C7F350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189197"/>
              </p:ext>
            </p:extLst>
          </p:nvPr>
        </p:nvGraphicFramePr>
        <p:xfrm>
          <a:off x="395536" y="332656"/>
          <a:ext cx="4040188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DF" r:id="rId3" imgW="0" imgH="0" progId="">
                  <p:embed/>
                </p:oleObj>
              </mc:Choice>
              <mc:Fallback>
                <p:oleObj name="PDF" r:id="rId3" imgW="0" imgH="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2656"/>
                        <a:ext cx="4040188" cy="611505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C51A8-FBD9-4892-9C4D-A8C3D78AB8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14806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344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E7E67E-86C1-49D7-90B2-9328956D9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391934" cy="6043645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557268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8640"/>
            <a:ext cx="439248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52100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7710A58-1C5B-42A5-AC0B-A0E0B425DC9D}"/>
              </a:ext>
            </a:extLst>
          </p:cNvPr>
          <p:cNvCxnSpPr/>
          <p:nvPr/>
        </p:nvCxnSpPr>
        <p:spPr>
          <a:xfrm>
            <a:off x="5004048" y="1124744"/>
            <a:ext cx="237626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r="1613" b="3139"/>
          <a:stretch>
            <a:fillRect/>
          </a:stretch>
        </p:blipFill>
        <p:spPr bwMode="auto">
          <a:xfrm>
            <a:off x="179512" y="260648"/>
            <a:ext cx="421724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детский сад 125\Desktop\Документы\ИННОВ, 2019\ПРИКАЗ УО По инновации 2019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536504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тский сад 125\Desktop\Scan_20200605_14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3872"/>
            <a:ext cx="4536504" cy="646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детский сад 125\Desktop\Scan_20200605_14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320480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2048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РАБОТА\АТТЕСТАЦИЯ\ин\img192.jpg"/>
          <p:cNvPicPr>
            <a:picLocks noChangeAspect="1" noChangeArrowheads="1"/>
          </p:cNvPicPr>
          <p:nvPr/>
        </p:nvPicPr>
        <p:blipFill>
          <a:blip r:embed="rId3" cstate="print"/>
          <a:srcRect l="3764"/>
          <a:stretch>
            <a:fillRect/>
          </a:stretch>
        </p:blipFill>
        <p:spPr bwMode="auto">
          <a:xfrm>
            <a:off x="4427984" y="260648"/>
            <a:ext cx="450606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48185B-72CC-49E6-9E78-5B1AD7523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0344"/>
            <a:ext cx="4410759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0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4B0D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9C13EB-1843-4E49-9A24-3CA0CB9EE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320480" cy="6136710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E570AC-619C-4813-9B85-472BBC325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60" y="616542"/>
            <a:ext cx="4320480" cy="6109648"/>
          </a:xfrm>
          <a:prstGeom prst="rect">
            <a:avLst/>
          </a:prstGeom>
          <a:effectLst>
            <a:softEdge rad="101600"/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4E22E09-80EC-4C42-BBD9-4EB2D957B911}"/>
              </a:ext>
            </a:extLst>
          </p:cNvPr>
          <p:cNvCxnSpPr>
            <a:cxnSpLocks/>
          </p:cNvCxnSpPr>
          <p:nvPr/>
        </p:nvCxnSpPr>
        <p:spPr>
          <a:xfrm>
            <a:off x="5508104" y="5013176"/>
            <a:ext cx="14401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E7DBED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250</Words>
  <Application>Microsoft Office PowerPoint</Application>
  <PresentationFormat>Экран (4:3)</PresentationFormat>
  <Paragraphs>45</Paragraphs>
  <Slides>39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Monotype Corsiva</vt:lpstr>
      <vt:lpstr>Times New Roman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Потаповы</dc:creator>
  <cp:lastModifiedBy>Макарова Людмила</cp:lastModifiedBy>
  <cp:revision>84</cp:revision>
  <dcterms:created xsi:type="dcterms:W3CDTF">2019-10-12T18:21:55Z</dcterms:created>
  <dcterms:modified xsi:type="dcterms:W3CDTF">2020-09-25T19:29:39Z</dcterms:modified>
</cp:coreProperties>
</file>