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ирокоформатная печать Баннер 9 мая от компании АБАНЕРА в город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МАДОУ «Центр развития ребенка – детский сад № 17»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38132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Выполнила: </a:t>
            </a:r>
            <a:r>
              <a:rPr lang="ru-RU" sz="2000" b="1" dirty="0" err="1" smtClean="0"/>
              <a:t>Бякина</a:t>
            </a:r>
            <a:r>
              <a:rPr lang="ru-RU" sz="2000" b="1" dirty="0" smtClean="0"/>
              <a:t> М.В., воспитатель подготовительной группы № 12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551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85" y="0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4785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Воевали и в летний зной, и в зимнюю стужу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6148" name="Picture 4" descr="70 лет со дня победы в Сталинградской битве в годы Велико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3" y="755093"/>
            <a:ext cx="4320480" cy="5918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конструкция Битвы за Кавказ состоится в Северной Осетии к 75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55093"/>
            <a:ext cx="4272510" cy="302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321" y="18864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Наравне с мужчинами на войне воевали женщины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http://player.myshared.ru/7/822369/slides/slide_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25856" r="44712" b="21579"/>
          <a:stretch/>
        </p:blipFill>
        <p:spPr bwMode="auto">
          <a:xfrm>
            <a:off x="4427984" y="1291172"/>
            <a:ext cx="4455312" cy="33619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player.myshared.ru/7/822369/slides/slide_1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3" t="22863" r="3205" b="16880"/>
          <a:stretch/>
        </p:blipFill>
        <p:spPr bwMode="auto">
          <a:xfrm>
            <a:off x="254676" y="1291172"/>
            <a:ext cx="3960440" cy="4946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67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player.myshared.ru/7/822369/slides/slide_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6" t="4273" r="4326" b="50212"/>
          <a:stretch/>
        </p:blipFill>
        <p:spPr bwMode="auto">
          <a:xfrm>
            <a:off x="4570801" y="188641"/>
            <a:ext cx="4393687" cy="2964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Вторая Мировая Война » «Готовьтесь, бабоньки, к страшному!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31200"/>
            <a:ext cx="5256584" cy="3346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76671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 А в далеком тылу женщины и дети работали на военных заводах, делали самолеты, оружие, снаряды и бомбы,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71703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к</a:t>
            </a:r>
            <a:r>
              <a:rPr lang="ru-RU" sz="2000" dirty="0" smtClean="0">
                <a:latin typeface="Arial Black" panose="020B0A04020102020204" pitchFamily="34" charset="0"/>
              </a:rPr>
              <a:t>опали окопы, стараясь помочь мужьям, сыновьям, отцам, фронту.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 России определен статус детей Великой Отечественной вой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240530" cy="3570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к рассказывать детям о Великой отечественной войне | Статьи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884985" cy="424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913" y="4077072"/>
            <a:ext cx="8414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Тяжелее всего приходилось во время 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войны детям. Детские сады и школы не работали, многие дети совсем остались одни, потеряли под бомбежками родителей, попали в детские дома. 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Некоторые мальчишки становились 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«сынами полков», их голодных и 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несчастных, брали к себе солдаты и </a:t>
            </a:r>
          </a:p>
          <a:p>
            <a:r>
              <a:rPr lang="ru-RU" sz="2000" dirty="0" smtClean="0">
                <a:latin typeface="Arial Black" panose="020B0A04020102020204" pitchFamily="34" charset="0"/>
              </a:rPr>
              <a:t>заботились о них до конца войны.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42394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88641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За подвиги на фронте и в тылу героев награждали медалями и орденами.</a:t>
            </a:r>
          </a:p>
        </p:txBody>
      </p:sp>
      <p:pic>
        <p:nvPicPr>
          <p:cNvPr id="5" name="Рисунок 4" descr="http://player.myshared.ru/7/822369/slides/slide_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73079" r="2245" b="3843"/>
          <a:stretch/>
        </p:blipFill>
        <p:spPr bwMode="auto">
          <a:xfrm>
            <a:off x="323528" y="5373216"/>
            <a:ext cx="5648325" cy="12447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506" name="Picture 2" descr="К 75-летию победы ветеранам Великой Отечественной войны вручат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3" y="896527"/>
            <a:ext cx="7496175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player.myshared.ru/7/822369/slides/slide_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16239" r="12339" b="9188"/>
          <a:stretch/>
        </p:blipFill>
        <p:spPr bwMode="auto">
          <a:xfrm>
            <a:off x="432737" y="188639"/>
            <a:ext cx="8280920" cy="528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259995"/>
            <a:ext cx="57606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Arial Black" panose="020B0A04020102020204" pitchFamily="34" charset="0"/>
              </a:rPr>
              <a:t>Долгих </a:t>
            </a:r>
            <a:r>
              <a:rPr lang="ru-RU" sz="2000" dirty="0">
                <a:latin typeface="Arial Black" panose="020B0A04020102020204" pitchFamily="34" charset="0"/>
              </a:rPr>
              <a:t>4 года длилась Великая Отечественная война. За то время погибло много солдат и мирных жителей.</a:t>
            </a:r>
          </a:p>
        </p:txBody>
      </p:sp>
    </p:spTree>
    <p:extLst>
      <p:ext uri="{BB962C8B-B14F-4D97-AF65-F5344CB8AC3E}">
        <p14:creationId xmlns:p14="http://schemas.microsoft.com/office/powerpoint/2010/main" val="5225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86" y="-14866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388" y="5334505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Победе радовалась вся страна, но эта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радость </a:t>
            </a:r>
            <a:r>
              <a:rPr lang="ru-RU" sz="2000" dirty="0">
                <a:latin typeface="Arial Black" panose="020B0A04020102020204" pitchFamily="34" charset="0"/>
              </a:rPr>
              <a:t>была со слезами на глазах,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так </a:t>
            </a:r>
            <a:r>
              <a:rPr lang="ru-RU" sz="2000" dirty="0">
                <a:latin typeface="Arial Black" panose="020B0A04020102020204" pitchFamily="34" charset="0"/>
              </a:rPr>
              <a:t>как в каждой семье, в каждом доме </a:t>
            </a:r>
            <a:endParaRPr lang="ru-RU" sz="2000" dirty="0" smtClean="0">
              <a:latin typeface="Arial Black" panose="020B0A04020102020204" pitchFamily="34" charset="0"/>
            </a:endParaRPr>
          </a:p>
          <a:p>
            <a:r>
              <a:rPr lang="ru-RU" sz="2000" dirty="0" smtClean="0">
                <a:latin typeface="Arial Black" panose="020B0A04020102020204" pitchFamily="34" charset="0"/>
              </a:rPr>
              <a:t>кто-то </a:t>
            </a:r>
            <a:r>
              <a:rPr lang="ru-RU" sz="2000" dirty="0">
                <a:latin typeface="Arial Black" panose="020B0A04020102020204" pitchFamily="34" charset="0"/>
              </a:rPr>
              <a:t>погиб на этой страшной  войне. </a:t>
            </a:r>
          </a:p>
        </p:txBody>
      </p:sp>
      <p:pic>
        <p:nvPicPr>
          <p:cNvPr id="19458" name="Picture 2" descr="В День Победы!!! Вспомним самые интересные рэп-треки о Велико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272808" cy="484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260648"/>
            <a:ext cx="30598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И вот наступил этот долгожданный день – 9 мая 1945 года. В этот день закончилась война. Наши войска разгромили фашистов не только на территории нашей Родины, но и освободили жителей других стран.</a:t>
            </a:r>
          </a:p>
        </p:txBody>
      </p:sp>
      <p:pic>
        <p:nvPicPr>
          <p:cNvPr id="18434" name="Picture 2" descr="Цитаты советских словарей: ВЕЛИКАЯ ОТЕЧЕСТВЕННАЯ ВОЙНА СОВЕТСКОГО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/>
          <a:stretch/>
        </p:blipFill>
        <p:spPr bwMode="auto">
          <a:xfrm>
            <a:off x="323528" y="273304"/>
            <a:ext cx="4876800" cy="6296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player.myshared.ru/7/822369/slides/slide_1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4957" r="4166" b="4060"/>
          <a:stretch/>
        </p:blipFill>
        <p:spPr bwMode="auto">
          <a:xfrm>
            <a:off x="179512" y="1333491"/>
            <a:ext cx="8712968" cy="5407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Никто и никогда не забудет подвиг советских солдат в Великую Отечественную войну</a:t>
            </a:r>
            <a:r>
              <a:rPr lang="ru-RU" sz="2400" dirty="0" smtClean="0">
                <a:latin typeface="Arial Black" panose="020B0A04020102020204" pitchFamily="34" charset="0"/>
              </a:rPr>
              <a:t>. </a:t>
            </a:r>
            <a:r>
              <a:rPr lang="ru-RU" sz="2400" dirty="0">
                <a:latin typeface="Arial Black" panose="020B0A04020102020204" pitchFamily="34" charset="0"/>
              </a:rPr>
              <a:t>Каждый год люди несут цветы к памятникам защитников нашей </a:t>
            </a:r>
            <a:r>
              <a:rPr lang="ru-RU" sz="2400" dirty="0" smtClean="0">
                <a:latin typeface="Arial Black" panose="020B0A04020102020204" pitchFamily="34" charset="0"/>
              </a:rPr>
              <a:t>Родины</a:t>
            </a:r>
            <a:r>
              <a:rPr lang="ru-RU" sz="2400" dirty="0">
                <a:latin typeface="Arial Black" panose="020B0A04020102020204" pitchFamily="34" charset="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МОУ &quot;СОШ №17 г. Вольска&quot; - Никто не забыт, ничто не забы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2457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3312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9 мая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869160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Но </a:t>
            </a:r>
            <a:r>
              <a:rPr lang="ru-RU" dirty="0">
                <a:latin typeface="Arial Black" panose="020B0A04020102020204" pitchFamily="34" charset="0"/>
              </a:rPr>
              <a:t>почему ветераны, участники той великой войны, такие грустные, почему слезы застилают им глаза? </a:t>
            </a:r>
            <a:r>
              <a:rPr lang="ru-RU" dirty="0">
                <a:latin typeface="Arial Black" panose="020B0A04020102020204" pitchFamily="34" charset="0"/>
              </a:rPr>
              <a:t>Что они вспоминают в этот день? Что это была за война, какой ценой досталась победа нашему народу?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508103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5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396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Black" panose="020B0A04020102020204" pitchFamily="34" charset="0"/>
              </a:rPr>
              <a:t>О той великой освободительной войне и пойдет наш рассказ.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50545"/>
            <a:ext cx="35002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Это было тогда, когда наша страна Россия называлась СССР, когда ваши прабабушки и прадедушки были молодыми, здоровыми, полными сил. Они были счастливы, мечтали о будущем, думали, что все в их жизни будет хорошо. Но их мечтам не пришлось осуществиться.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 descr="http://player.myshared.ru/7/822369/slides/slide_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5214" r="36218" b="20299"/>
          <a:stretch/>
        </p:blipFill>
        <p:spPr bwMode="auto">
          <a:xfrm>
            <a:off x="3419872" y="1083883"/>
            <a:ext cx="5475335" cy="385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84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188640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В мире появилась темная сила -  фашизм, которая ненавидела людей другой национальности. Фашисты захотели людей всех стран сделать своими рабами и слугами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172" y="4020848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Заскрежетали гусеницы танков, засвистели пули. Шаг за шагом фашисты захватывали одну страну за другой, разрушали города, памятники, грабили музеи, убивали людей. И все ближе и ближе подходили к границе нашей Родины.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http://player.myshared.ru/7/822369/slides/slide_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2" t="4060" r="2083" b="43590"/>
          <a:stretch/>
        </p:blipFill>
        <p:spPr bwMode="auto">
          <a:xfrm>
            <a:off x="323528" y="314488"/>
            <a:ext cx="4680520" cy="3618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://player.myshared.ru/7/822369/slides/slide_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50002" r="56891" b="11535"/>
          <a:stretch/>
        </p:blipFill>
        <p:spPr bwMode="auto">
          <a:xfrm>
            <a:off x="5004048" y="3933056"/>
            <a:ext cx="4117302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48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3559" y="332710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22 июня 1941 года без объявления войны фашисты напали на нашу Родину. На города посыпались бомбы, на нашу землю ступили вражеские фашистские солдаты.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player.myshared.ru/7/822369/slides/slide_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5982" r="47596" b="53206"/>
          <a:stretch/>
        </p:blipFill>
        <p:spPr bwMode="auto">
          <a:xfrm>
            <a:off x="323528" y="368659"/>
            <a:ext cx="4608512" cy="305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player.myshared.ru/7/822369/slides/slide_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5" t="46797" r="2084" b="8544"/>
          <a:stretch/>
        </p:blipFill>
        <p:spPr bwMode="auto">
          <a:xfrm>
            <a:off x="4716017" y="3421567"/>
            <a:ext cx="4427982" cy="343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9" y="4077072"/>
            <a:ext cx="4247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Началась 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    Великая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	Отечественная 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                война.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79" y="404664"/>
            <a:ext cx="4497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Все жители нашей страны, и старые и молодые взяли оружие в руки и встали на защиту Родины.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player.myshared.ru/7/822369/slides/slide_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5769" r="58012" b="18587"/>
          <a:stretch/>
        </p:blipFill>
        <p:spPr bwMode="auto">
          <a:xfrm>
            <a:off x="4943581" y="224644"/>
            <a:ext cx="3960440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player.myshared.ru/7/822369/slides/slide_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3" t="37820" r="3205" b="9615"/>
          <a:stretch/>
        </p:blipFill>
        <p:spPr bwMode="auto">
          <a:xfrm>
            <a:off x="159534" y="2852936"/>
            <a:ext cx="4628490" cy="3614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25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0680" y="228600"/>
            <a:ext cx="259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Трудно приходилось нашим бойцам, очень уж сильный был враг. </a:t>
            </a:r>
            <a:r>
              <a:rPr lang="ru-RU" sz="2000" dirty="0">
                <a:latin typeface="Arial Black" panose="020B0A04020102020204" pitchFamily="34" charset="0"/>
              </a:rPr>
              <a:t>Но солдаты нашей армии врага били, гнали с нашей земли в воздухе</a:t>
            </a: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://player.myshared.ru/7/822369/slides/slide_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6239" r="61058" b="18589"/>
          <a:stretch/>
        </p:blipFill>
        <p:spPr bwMode="auto">
          <a:xfrm>
            <a:off x="251520" y="228600"/>
            <a:ext cx="2459160" cy="3192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://player.myshared.ru/7/822369/slides/slide_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3" t="4914" r="4006" b="47220"/>
          <a:stretch/>
        </p:blipFill>
        <p:spPr bwMode="auto">
          <a:xfrm>
            <a:off x="5302968" y="228599"/>
            <a:ext cx="3589812" cy="3192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player.myshared.ru/7/822369/slides/slide_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7" t="58335" r="8333" b="8330"/>
          <a:stretch/>
        </p:blipFill>
        <p:spPr bwMode="auto">
          <a:xfrm>
            <a:off x="265166" y="3789040"/>
            <a:ext cx="5242937" cy="2858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0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75 лет со дня окончания битвы на Курской дуге | Пикаб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1" y="1092296"/>
            <a:ext cx="8945541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9079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Воевали с фашистами и на земле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и по культуре и искусству. Шаблоны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" y="-14865"/>
            <a:ext cx="9146395" cy="6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6669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Били фашистов и на море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AutoShape 2" descr="Вторая мировая война на мор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к советский флот воевал во время Великой Отечественной | Русская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к советский флот воевал во время Великой Отечественной | Русская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к советский флот воевал во время Великой Отечественной | Русская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Великая Отечественная Война на Кольском Север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6"/>
          <a:stretch/>
        </p:blipFill>
        <p:spPr bwMode="auto">
          <a:xfrm>
            <a:off x="130340" y="1320951"/>
            <a:ext cx="8880921" cy="5496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526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aleksei-byakinaleksei-byakin@outlook.com</cp:lastModifiedBy>
  <cp:revision>16</cp:revision>
  <dcterms:created xsi:type="dcterms:W3CDTF">2020-05-04T12:44:30Z</dcterms:created>
  <dcterms:modified xsi:type="dcterms:W3CDTF">2020-05-04T16:18:44Z</dcterms:modified>
</cp:coreProperties>
</file>