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9" r:id="rId3"/>
    <p:sldId id="267" r:id="rId4"/>
    <p:sldId id="266" r:id="rId5"/>
    <p:sldId id="260" r:id="rId6"/>
    <p:sldId id="261" r:id="rId7"/>
    <p:sldId id="280" r:id="rId8"/>
    <p:sldId id="275" r:id="rId9"/>
    <p:sldId id="262" r:id="rId10"/>
    <p:sldId id="263" r:id="rId11"/>
    <p:sldId id="278" r:id="rId12"/>
    <p:sldId id="281" r:id="rId13"/>
    <p:sldId id="264" r:id="rId14"/>
    <p:sldId id="265" r:id="rId15"/>
    <p:sldId id="268" r:id="rId16"/>
    <p:sldId id="279" r:id="rId17"/>
    <p:sldId id="269" r:id="rId18"/>
    <p:sldId id="270" r:id="rId19"/>
    <p:sldId id="271" r:id="rId20"/>
    <p:sldId id="277" r:id="rId21"/>
    <p:sldId id="272" r:id="rId22"/>
    <p:sldId id="273" r:id="rId23"/>
    <p:sldId id="274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>
      <p:cViewPr>
        <p:scale>
          <a:sx n="100" d="100"/>
          <a:sy n="100" d="100"/>
        </p:scale>
        <p:origin x="-29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F8D6C-3C42-4451-80BF-818974147D5F}" type="datetimeFigureOut">
              <a:rPr lang="ru-RU" smtClean="0"/>
              <a:pPr/>
              <a:t>02.12.2022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b8d/b8d5ea96beac3abeae49a8c310b629d1/Predstavlenie-pedagogicheskogo-opyta-instruktora-po-fizicheskoy-kulture-MADOU-_1_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Байчурина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Анна Анатольевна, </a:t>
            </a:r>
          </a:p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Саранск «Детский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сад №18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099" y="3140968"/>
            <a:ext cx="56432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Дата рождения: 20.05.1990 г.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педагог по физической  культуре и учитель безопасности жизнедеятельности  «МГПИ им. М.Е.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Диплом КР № 80018.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Дата выдачи: 26.06.2012г.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Общий трудовой стаж: 10 лет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7 лет.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tvospital\Desktop\ба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664296" cy="38977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6597"/>
            <a:ext cx="9144000" cy="8301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рекомендация.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stvospital\Desktop\тит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" y="836711"/>
            <a:ext cx="3140923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vospital\Desktop\Рецензия на примере «Здоровячок» А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3053373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tvospital\Desktop\рец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5" y="2538000"/>
            <a:ext cx="3141119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7504" y="332656"/>
            <a:ext cx="8928992" cy="72801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stvospital\Desktop\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9263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vospital\Desktop\7,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92639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tvospital\Desktop\Байчурин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92615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ККК\Дипломы\Выступление на городе ЗУУ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07298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КК\Дипломы\7 Конференция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2048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Desktop\Конференция май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951" y="908720"/>
            <a:ext cx="3820489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807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мастер-классов, открытых занятий, мероприятий (очно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6146" name="Picture 2" descr="C:\Users\stvospital\Desktop\8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58" y="1124744"/>
            <a:ext cx="392639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tvospital\Desktop\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8" y="1111796"/>
            <a:ext cx="392639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16993" cy="13316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E:\ККК\Дипломы\9 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3376"/>
            <a:ext cx="3817994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2" t="17872" r="23403" b="19938"/>
          <a:stretch/>
        </p:blipFill>
        <p:spPr bwMode="auto">
          <a:xfrm>
            <a:off x="4788024" y="1413376"/>
            <a:ext cx="3816423" cy="54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1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tvospital\Desktop\8 экспер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3925384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tvospital\Desktop\Аттестация\проф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925385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888"/>
            <a:ext cx="8928992" cy="5535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Пользователь\Desktop\Экспер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820190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t="14870" r="19181" b="14493"/>
          <a:stretch/>
        </p:blipFill>
        <p:spPr bwMode="auto">
          <a:xfrm>
            <a:off x="4644008" y="836712"/>
            <a:ext cx="3820190" cy="54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6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69052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8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(экспериментальной) деятельности.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4" name="Picture 4" descr="001 (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63" b="13074"/>
          <a:stretch/>
        </p:blipFill>
        <p:spPr bwMode="auto">
          <a:xfrm>
            <a:off x="507721" y="1197352"/>
            <a:ext cx="3848255" cy="5400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Общие документы\Аттестация 18 сад\Аттестация 2021 Рябышева\Приказы\Инновация\Рисунок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-138" r="-194" b="14026"/>
          <a:stretch/>
        </p:blipFill>
        <p:spPr bwMode="auto">
          <a:xfrm>
            <a:off x="4701806" y="1197352"/>
            <a:ext cx="3830634" cy="5400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1379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сайте МАДОУ «Детский сад №18»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456384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hlinkClick r:id="rId2"/>
              </a:rPr>
              <a:t>https://upload2.schoolrm.ru/iblock/b8d/b8d5ea96beac3abeae49a8c310b629d1/Predstavlenie-pedagogicheskogo-opyta-instruktora-po-fizicheskoy-kulture-MADOU-_1_.</a:t>
            </a:r>
            <a:r>
              <a:rPr lang="en-US" dirty="0" smtClean="0">
                <a:hlinkClick r:id="rId2"/>
              </a:rPr>
              <a:t>pdf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9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esktop\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92639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esktop\1 проек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816716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2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9807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осуществления просветительской деятельности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stvospital\Desktop\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926153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tvospital\Desktop\13,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7352"/>
            <a:ext cx="392639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76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stvospital\Desktop\Аттестация\конк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3336"/>
            <a:ext cx="3779999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Desktop\Конкурс на ФГОС 2022 март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3336"/>
            <a:ext cx="3820490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235"/>
            <a:ext cx="8928992" cy="5904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ККК\Дипломы\15 Заповедная Мордов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206" y="980728"/>
            <a:ext cx="3816715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C:\Users\stvospital\Desktop\Аттестация\бл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"/>
          <a:stretch/>
        </p:blipFill>
        <p:spPr bwMode="auto">
          <a:xfrm>
            <a:off x="4781555" y="980728"/>
            <a:ext cx="3822893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9875\Desktop\15 Благодарность 2022 март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82058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3" descr="D:\ККК\Дипломы\15 Благодарност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341" y="693296"/>
            <a:ext cx="3819099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5263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3" cy="62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организации физкультурных занятий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stvospital\Desktop\1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926399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tvospital\Desktop\1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926153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3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373616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анализа текущей документации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stvospital\Desktop\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187897" cy="57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56983" cy="6206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Эффективность организации и проведения мероприятий оздоровительного характера.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tvospital\Desktop\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2639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tvospital\Desktop\3.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26153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3" y="55418"/>
            <a:ext cx="8967223" cy="85330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 конкурсах, выставках, турнирах, соревнованиях, акциях, другое.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ККК\Дипломы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4824"/>
            <a:ext cx="5040000" cy="35653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tvospital\Desktop\Лу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84156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9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4  Респ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818760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vospital\Desktop\гто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94" y="908720"/>
            <a:ext cx="3929370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49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Петрушин  сентябрь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18" y="909320"/>
            <a:ext cx="3820638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ККК\Дипломы\ДИПЛ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97" y="909320"/>
            <a:ext cx="3819099" cy="540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ККК\Дипломы\5 Сертификат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84"/>
            <a:ext cx="3055279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Пользователь\Desktop\55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7" y="1628800"/>
            <a:ext cx="3056391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ККК\Дипломы\5 Диплом март 2022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489" y="2524523"/>
            <a:ext cx="3056511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92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1144</TotalTime>
  <Words>204</Words>
  <Application>Microsoft Office PowerPoint</Application>
  <PresentationFormat>Экран (4:3)</PresentationFormat>
  <Paragraphs>31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Министерство образования Республики Мордовия</vt:lpstr>
      <vt:lpstr>Представление педагогического опыта на сайте МАДОУ «Детский сад №18»</vt:lpstr>
      <vt:lpstr>Формы организации физкультурных занятий</vt:lpstr>
      <vt:lpstr>Результат анализа текущей документации</vt:lpstr>
      <vt:lpstr>Эффективность организации и проведения мероприятий оздоровительного характера.</vt:lpstr>
      <vt:lpstr>Результаты участия воспитанников в: конкурсах, выставках, турнирах, соревнованиях, акциях, другое.</vt:lpstr>
      <vt:lpstr>Презентация PowerPoint</vt:lpstr>
      <vt:lpstr>Презентация PowerPoint</vt:lpstr>
      <vt:lpstr>Наличие публикаций</vt:lpstr>
      <vt:lpstr>Наличие авторских программ, методических пособий, методических рекомендация.</vt:lpstr>
      <vt:lpstr>Презентация PowerPoint</vt:lpstr>
      <vt:lpstr>Презентация PowerPoint</vt:lpstr>
      <vt:lpstr>Презентация PowerPoint</vt:lpstr>
      <vt:lpstr>Проведение мастер-классов, открытых занятий, мероприятий (очно)</vt:lpstr>
      <vt:lpstr>Общественно-педагогическая активность педагога: участие в комиссиях, педагогических сообществах, в жюри конкурсов.</vt:lpstr>
      <vt:lpstr>Презентация PowerPoint</vt:lpstr>
      <vt:lpstr>Экспертная деятельность</vt:lpstr>
      <vt:lpstr>Наставничество</vt:lpstr>
      <vt:lpstr>Результаты участия в инновационной (экспериментальной) деятельности.</vt:lpstr>
      <vt:lpstr>Презентация PowerPoint</vt:lpstr>
      <vt:lpstr>Степень осуществления просветительской деятельности</vt:lpstr>
      <vt:lpstr>Участие педагога в профессиональных конкурсах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stvospital</dc:creator>
  <cp:lastModifiedBy>stvospital</cp:lastModifiedBy>
  <cp:revision>47</cp:revision>
  <dcterms:created xsi:type="dcterms:W3CDTF">2022-10-06T10:26:26Z</dcterms:created>
  <dcterms:modified xsi:type="dcterms:W3CDTF">2022-12-02T06:54:40Z</dcterms:modified>
</cp:coreProperties>
</file>