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311" r:id="rId8"/>
    <p:sldId id="262" r:id="rId9"/>
    <p:sldId id="263" r:id="rId10"/>
    <p:sldId id="307" r:id="rId11"/>
    <p:sldId id="264" r:id="rId12"/>
    <p:sldId id="301" r:id="rId13"/>
    <p:sldId id="287" r:id="rId14"/>
    <p:sldId id="265" r:id="rId15"/>
    <p:sldId id="289" r:id="rId16"/>
    <p:sldId id="298" r:id="rId17"/>
    <p:sldId id="267" r:id="rId18"/>
    <p:sldId id="268" r:id="rId19"/>
    <p:sldId id="304" r:id="rId20"/>
    <p:sldId id="305" r:id="rId21"/>
    <p:sldId id="270" r:id="rId22"/>
    <p:sldId id="269" r:id="rId23"/>
    <p:sldId id="272" r:id="rId24"/>
    <p:sldId id="273" r:id="rId25"/>
    <p:sldId id="308" r:id="rId26"/>
    <p:sldId id="303" r:id="rId27"/>
    <p:sldId id="278" r:id="rId28"/>
    <p:sldId id="275" r:id="rId29"/>
    <p:sldId id="266" r:id="rId30"/>
    <p:sldId id="279" r:id="rId31"/>
    <p:sldId id="309" r:id="rId32"/>
    <p:sldId id="290" r:id="rId33"/>
    <p:sldId id="291" r:id="rId34"/>
    <p:sldId id="292" r:id="rId35"/>
    <p:sldId id="312" r:id="rId36"/>
    <p:sldId id="280" r:id="rId37"/>
    <p:sldId id="293" r:id="rId38"/>
    <p:sldId id="294" r:id="rId39"/>
    <p:sldId id="310" r:id="rId40"/>
    <p:sldId id="282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7923-5C21-4EEB-8D41-2163D9DC5FFF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16DA3-CFF4-4662-BD0D-3F4B0EE656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6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16DA3-CFF4-4662-BD0D-3F4B0EE656D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8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50ruz.schoolrm.ru/sveden/employees/19274/420590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0035" y="3048000"/>
            <a:ext cx="2639248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endParaRPr lang="ru-RU" b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9400" y="762000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Министерство образования РМ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0" y="1371600"/>
            <a:ext cx="2596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4419600"/>
            <a:ext cx="760100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«Детский сад № 50 комбинированного вида»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«Детский сад «Радуга» комбинированного вида»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Рузаевского муниципального района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2209800"/>
            <a:ext cx="6342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Ерасланкина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Нина Петровна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51" y="1920875"/>
            <a:ext cx="3134897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51" y="1920875"/>
            <a:ext cx="3134897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84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762000"/>
            <a:ext cx="348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anis\OneDrive\Документы\Scanned Documents\Рисунок (4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6" y="1935163"/>
            <a:ext cx="319140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09824"/>
            <a:ext cx="4038600" cy="285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5" y="1920875"/>
            <a:ext cx="3144329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7287" y="1066800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«Рузаевская газета» 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 от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8.02.2019 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29423"/>
            <a:ext cx="4038600" cy="321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99" y="1905000"/>
            <a:ext cx="2588202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26227" y="106679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«Рузаевская газета» № 20  от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17.05.2019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4600" y="8382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«Рузаевская газета» 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23  от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07.06.2019 г.</a:t>
            </a:r>
          </a:p>
        </p:txBody>
      </p:sp>
      <p:pic>
        <p:nvPicPr>
          <p:cNvPr id="6" name="Рисунок 5" descr="00ппп1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157" y="2286000"/>
            <a:ext cx="8322413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9800" y="838200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«Рузаевская газета» № 37  от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16.09.2022 г.</a:t>
            </a:r>
          </a:p>
        </p:txBody>
      </p:sp>
      <p:pic>
        <p:nvPicPr>
          <p:cNvPr id="4" name="Рисунок 3" descr="002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2209800"/>
            <a:ext cx="4572000" cy="39068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 (12).jpg"/>
          <p:cNvPicPr>
            <a:picLocks noChangeAspect="1"/>
          </p:cNvPicPr>
          <p:nvPr/>
        </p:nvPicPr>
        <p:blipFill>
          <a:blip r:embed="rId2" cstate="print"/>
          <a:srcRect l="2629" r="2629" b="2222"/>
          <a:stretch>
            <a:fillRect/>
          </a:stretch>
        </p:blipFill>
        <p:spPr>
          <a:xfrm>
            <a:off x="381000" y="838200"/>
            <a:ext cx="3803073" cy="5397910"/>
          </a:xfrm>
          <a:prstGeom prst="rect">
            <a:avLst/>
          </a:prstGeom>
        </p:spPr>
      </p:pic>
      <p:pic>
        <p:nvPicPr>
          <p:cNvPr id="4" name="Рисунок 3" descr="001 (13).jpg"/>
          <p:cNvPicPr>
            <a:picLocks noChangeAspect="1"/>
          </p:cNvPicPr>
          <p:nvPr/>
        </p:nvPicPr>
        <p:blipFill>
          <a:blip r:embed="rId3" cstate="print"/>
          <a:srcRect l="2629" r="5685" b="3333"/>
          <a:stretch>
            <a:fillRect/>
          </a:stretch>
        </p:blipFill>
        <p:spPr>
          <a:xfrm>
            <a:off x="4572000" y="838200"/>
            <a:ext cx="3810000" cy="55245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953000" y="4876800"/>
            <a:ext cx="6858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432726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0"/>
            <a:ext cx="4462298" cy="575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29200" y="2057400"/>
            <a:ext cx="762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455" y="928670"/>
            <a:ext cx="9001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Турнирах, соревнованиях, акциях, фестивалях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anis\OneDrive\Документы\Scanned Documents\Рисунок (4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is\OneDrive\Документы\Scanned Documents\Рисунок (4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599"/>
            <a:ext cx="4572000" cy="323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63818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29058" y="571480"/>
            <a:ext cx="49292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08.02.1968 </a:t>
            </a:r>
          </a:p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высшее, МГУ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им.Н.П.Огарева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«Мордовские языки и литература, русский язык и литература»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Диплом №435596, дата выдачи – 28.06.1990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 дошкольного образования ГБУДПО «МРИО» № диплома 132402509970, дата выдачи – 05.04.2016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Общий педагогический стаж: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23 года</a:t>
            </a:r>
          </a:p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работы в данной организации: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лет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14.03.2018г.</a:t>
            </a:r>
          </a:p>
          <a:p>
            <a:pPr lvl="0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</a:p>
          <a:p>
            <a:pPr lvl="0"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«Проектная и познавательно-исследовательская деятельность в ДОО», 2022г.;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Государственном бюджетном учреждении дополнительного профессионального образования Республики Мордовия «Центр непрерывного повышения профессионального мастерства педагогических работников – «Педагог 13.ру»</a:t>
            </a:r>
          </a:p>
        </p:txBody>
      </p:sp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3611194" cy="52555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Documents and Settings\All Users\Документы\Мои рисунки\Изображение 030.jpg"/>
          <p:cNvPicPr/>
          <p:nvPr/>
        </p:nvPicPr>
        <p:blipFill>
          <a:blip r:embed="rId2" cstate="print"/>
          <a:srcRect l="5658" t="1794" r="4180" b="2778"/>
          <a:stretch>
            <a:fillRect/>
          </a:stretch>
        </p:blipFill>
        <p:spPr bwMode="auto">
          <a:xfrm>
            <a:off x="457200" y="685800"/>
            <a:ext cx="373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All Users\Документы\Мои рисунки\Изображение 031.jpg"/>
          <p:cNvPicPr/>
          <p:nvPr/>
        </p:nvPicPr>
        <p:blipFill>
          <a:blip r:embed="rId3" cstate="print"/>
          <a:srcRect l="7351" t="4312" r="6340" b="2448"/>
          <a:stretch>
            <a:fillRect/>
          </a:stretch>
        </p:blipFill>
        <p:spPr bwMode="auto">
          <a:xfrm>
            <a:off x="4800600" y="685800"/>
            <a:ext cx="4038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Documents and Settings\All Users\Документы\Мои рисунки\Изображение 032.jpg"/>
          <p:cNvPicPr/>
          <p:nvPr/>
        </p:nvPicPr>
        <p:blipFill>
          <a:blip r:embed="rId2" cstate="print"/>
          <a:srcRect l="7625" t="1601" r="2328" b="4626"/>
          <a:stretch>
            <a:fillRect/>
          </a:stretch>
        </p:blipFill>
        <p:spPr bwMode="auto">
          <a:xfrm>
            <a:off x="457200" y="685800"/>
            <a:ext cx="373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ll Users\Документы\Мои рисунки\Изображение 033.jpg"/>
          <p:cNvPicPr/>
          <p:nvPr/>
        </p:nvPicPr>
        <p:blipFill>
          <a:blip r:embed="rId3" cstate="print"/>
          <a:srcRect l="5517" t="495" r="690" b="2475"/>
          <a:stretch>
            <a:fillRect/>
          </a:stretch>
        </p:blipFill>
        <p:spPr bwMode="auto">
          <a:xfrm>
            <a:off x="4648200" y="685800"/>
            <a:ext cx="3886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Documents and Settings\All Users\Документы\Мои рисунки\Изображение 027.jpg"/>
          <p:cNvPicPr/>
          <p:nvPr/>
        </p:nvPicPr>
        <p:blipFill>
          <a:blip r:embed="rId2" cstate="print"/>
          <a:srcRect l="8696" t="2492"/>
          <a:stretch>
            <a:fillRect/>
          </a:stretch>
        </p:blipFill>
        <p:spPr bwMode="auto">
          <a:xfrm>
            <a:off x="152400" y="685800"/>
            <a:ext cx="464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Home\Desktop\аттестация\001 (17).jpg"/>
          <p:cNvPicPr>
            <a:picLocks noChangeAspect="1" noChangeArrowheads="1"/>
          </p:cNvPicPr>
          <p:nvPr/>
        </p:nvPicPr>
        <p:blipFill>
          <a:blip r:embed="rId3" cstate="print"/>
          <a:srcRect r="2629" b="2222"/>
          <a:stretch>
            <a:fillRect/>
          </a:stretch>
        </p:blipFill>
        <p:spPr bwMode="auto">
          <a:xfrm>
            <a:off x="4876800" y="609600"/>
            <a:ext cx="4093485" cy="5653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642918"/>
            <a:ext cx="799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0600" y="1066800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научно- практических конференциях, педагогических чтениях, семинарах, секциях, форумах, радиопередачах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danis\OneDrive\Документы\Scanned Documents\Рисунок (4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anis\OneDrive\Документы\Scanned Documents\Рисунок (4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anis\OneDrive\Документы\Scanned Documents\Рисунок (4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905000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nis\OneDrive\Документы\Scanned Documents\Рисунок (4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6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219200"/>
            <a:ext cx="2819400" cy="4040782"/>
          </a:xfrm>
          <a:prstGeom prst="rect">
            <a:avLst/>
          </a:prstGeom>
        </p:spPr>
      </p:pic>
      <p:pic>
        <p:nvPicPr>
          <p:cNvPr id="9218" name="Picture 2" descr="C:\Users\danis\OneDrive\Документы\Scanned Documents\Рисунок (4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5356" y="398978"/>
            <a:ext cx="4388605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457200"/>
            <a:ext cx="4321693" cy="5943600"/>
          </a:xfrm>
          <a:prstGeom prst="rect">
            <a:avLst/>
          </a:prstGeom>
        </p:spPr>
      </p:pic>
      <p:pic>
        <p:nvPicPr>
          <p:cNvPr id="6" name="Рисунок 5" descr="Рисунок2пп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57200"/>
            <a:ext cx="4315968" cy="59375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.PNG"/>
          <p:cNvPicPr>
            <a:picLocks noChangeAspect="1"/>
          </p:cNvPicPr>
          <p:nvPr/>
        </p:nvPicPr>
        <p:blipFill>
          <a:blip r:embed="rId2" cstate="print"/>
          <a:srcRect l="1796"/>
          <a:stretch>
            <a:fillRect/>
          </a:stretch>
        </p:blipFill>
        <p:spPr>
          <a:xfrm>
            <a:off x="2362200" y="228600"/>
            <a:ext cx="4572000" cy="63039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048000" y="3886200"/>
            <a:ext cx="838200" cy="15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b="5634"/>
          <a:stretch>
            <a:fillRect/>
          </a:stretch>
        </p:blipFill>
        <p:spPr bwMode="auto">
          <a:xfrm>
            <a:off x="152400" y="914400"/>
            <a:ext cx="455194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Home\Desktop\аттестация\Рисункее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14401"/>
            <a:ext cx="4267200" cy="5069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2800" y="762000"/>
            <a:ext cx="22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Представление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danis\OneDrive\Документы\Scanned Documents\Рисунок (3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nis\OneDrive\Документы\Scanned Documents\Рисунок (3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" y="685800"/>
            <a:ext cx="957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 - классов, мероприятий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anis\OneDrive\Документы\Scanned Documents\Рисунок (4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6" y="1935163"/>
            <a:ext cx="319140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anis\OneDrive\Документы\Scanned Documents\Рисунок (5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anis\OneDrive\Документы\Scanned Documents\Рисунок (5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9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685800"/>
            <a:ext cx="40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685800"/>
            <a:ext cx="835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жюри конкурсов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1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752600"/>
            <a:ext cx="3435192" cy="4724400"/>
          </a:xfrm>
          <a:prstGeom prst="rect">
            <a:avLst/>
          </a:prstGeom>
        </p:spPr>
      </p:pic>
      <p:pic>
        <p:nvPicPr>
          <p:cNvPr id="5" name="Рисунок 4" descr="001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752600"/>
            <a:ext cx="3379786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838200"/>
            <a:ext cx="780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danis\OneDrive\Документы\Scanned Documents\Рисунок (5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anis\OneDrive\Документы\Scanned Documents\Рисунок (5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danis\OneDrive\Документы\Scanned Documents\Рисунок (5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anis\OneDrive\Документы\Scanned Documents\Рисунок (5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44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914400"/>
            <a:ext cx="6180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danis\OneDrive\Документы\Scanned Documents\Рисунок (5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anis\OneDrive\Документы\Scanned Documents\Рисунок (5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914400"/>
            <a:ext cx="825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danis\OneDrive\Документы\Scanned Documents\Рисунок (5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anis\OneDrive\Документы\Scanned Documents\Рисунок (59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762000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Диплом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3779520" cy="53461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30" y="1295400"/>
            <a:ext cx="3728469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Детский Сад\Desktop\тарабина\Форум-Приложение-ера\Документ-Microsoft-Word-_4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828800"/>
            <a:ext cx="310394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1538" y="714356"/>
            <a:ext cx="707236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«Формирование  элементарных  математических  представлений старших дошкольников через  дидактические игры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lnSpc>
                <a:spcPct val="150000"/>
              </a:lnSpc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Ерасланкиной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Нины Петровны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представлен на сайте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https://ds50ruz.schoolrm.ru/sveden/employees/19274/420590/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609600"/>
            <a:ext cx="38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01 (9).jpg"/>
          <p:cNvPicPr>
            <a:picLocks noChangeAspect="1"/>
          </p:cNvPicPr>
          <p:nvPr/>
        </p:nvPicPr>
        <p:blipFill>
          <a:blip r:embed="rId2" cstate="print"/>
          <a:srcRect l="4157" t="2222" r="7213" b="6667"/>
          <a:stretch>
            <a:fillRect/>
          </a:stretch>
        </p:blipFill>
        <p:spPr>
          <a:xfrm>
            <a:off x="685800" y="1229711"/>
            <a:ext cx="3657600" cy="5171089"/>
          </a:xfrm>
          <a:prstGeom prst="rect">
            <a:avLst/>
          </a:prstGeom>
        </p:spPr>
      </p:pic>
      <p:pic>
        <p:nvPicPr>
          <p:cNvPr id="9" name="Рисунок 8" descr="001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3733800" cy="51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3823037" cy="5257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danis\OneDrive\Документы\Scanned Documents\Рисунок (6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36637"/>
            <a:ext cx="3844695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762000"/>
            <a:ext cx="203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Антиплагиат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Ерасланкина\Вывод отчета на печать - Антиплагиат_page-0001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78"/>
          <a:stretch/>
        </p:blipFill>
        <p:spPr bwMode="auto">
          <a:xfrm>
            <a:off x="1863150" y="1447800"/>
            <a:ext cx="5604449" cy="486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309" y="628659"/>
            <a:ext cx="7676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anis\OneDrive\Документы\Scanned Documents\Рисунок (3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nis\OneDrive\Документы\Scanned Documents\Рисунок (3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36" y="1920875"/>
            <a:ext cx="3223727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danis\OneDrive\Документы\Scanned Documents\Рисунок (3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6" y="1935163"/>
            <a:ext cx="319140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0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7" y="476672"/>
            <a:ext cx="277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danis\OneDrive\Документы\Scanned Documents\Рисунок (3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6" y="1935163"/>
            <a:ext cx="319140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83" y="1920875"/>
            <a:ext cx="3131433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419600" cy="312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1052</TotalTime>
  <Words>355</Words>
  <Application>Microsoft Office PowerPoint</Application>
  <PresentationFormat>Экран (4:3)</PresentationFormat>
  <Paragraphs>62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Ерасланкина Нина Петровна</dc:title>
  <dc:creator>Home</dc:creator>
  <cp:lastModifiedBy>Денис Денис</cp:lastModifiedBy>
  <cp:revision>99</cp:revision>
  <dcterms:created xsi:type="dcterms:W3CDTF">2022-11-30T18:16:39Z</dcterms:created>
  <dcterms:modified xsi:type="dcterms:W3CDTF">2022-12-18T16:21:26Z</dcterms:modified>
</cp:coreProperties>
</file>