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9" r:id="rId3"/>
    <p:sldId id="287" r:id="rId4"/>
    <p:sldId id="491" r:id="rId5"/>
    <p:sldId id="359" r:id="rId6"/>
    <p:sldId id="483" r:id="rId7"/>
    <p:sldId id="360" r:id="rId8"/>
    <p:sldId id="484" r:id="rId9"/>
    <p:sldId id="479" r:id="rId10"/>
    <p:sldId id="471" r:id="rId11"/>
    <p:sldId id="487" r:id="rId12"/>
    <p:sldId id="368" r:id="rId13"/>
    <p:sldId id="376" r:id="rId14"/>
    <p:sldId id="436" r:id="rId15"/>
    <p:sldId id="438" r:id="rId16"/>
    <p:sldId id="338" r:id="rId17"/>
    <p:sldId id="492" r:id="rId18"/>
    <p:sldId id="455" r:id="rId19"/>
    <p:sldId id="349" r:id="rId20"/>
    <p:sldId id="485" r:id="rId21"/>
    <p:sldId id="486" r:id="rId22"/>
    <p:sldId id="404" r:id="rId23"/>
    <p:sldId id="434" r:id="rId24"/>
    <p:sldId id="473" r:id="rId25"/>
    <p:sldId id="490" r:id="rId26"/>
    <p:sldId id="433" r:id="rId27"/>
    <p:sldId id="407" r:id="rId28"/>
    <p:sldId id="488" r:id="rId29"/>
    <p:sldId id="475" r:id="rId30"/>
    <p:sldId id="489" r:id="rId31"/>
    <p:sldId id="409" r:id="rId32"/>
    <p:sldId id="410" r:id="rId33"/>
    <p:sldId id="416" r:id="rId34"/>
    <p:sldId id="444" r:id="rId35"/>
    <p:sldId id="350" r:id="rId36"/>
    <p:sldId id="422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480CCE-D1CF-42C5-B06D-91166BD9CB7A}">
          <p14:sldIdLst>
            <p14:sldId id="256"/>
            <p14:sldId id="269"/>
            <p14:sldId id="287"/>
            <p14:sldId id="491"/>
            <p14:sldId id="359"/>
            <p14:sldId id="483"/>
            <p14:sldId id="360"/>
            <p14:sldId id="484"/>
            <p14:sldId id="479"/>
            <p14:sldId id="471"/>
            <p14:sldId id="487"/>
            <p14:sldId id="368"/>
            <p14:sldId id="376"/>
            <p14:sldId id="436"/>
            <p14:sldId id="438"/>
            <p14:sldId id="338"/>
            <p14:sldId id="492"/>
            <p14:sldId id="455"/>
            <p14:sldId id="349"/>
            <p14:sldId id="485"/>
            <p14:sldId id="486"/>
            <p14:sldId id="404"/>
            <p14:sldId id="434"/>
            <p14:sldId id="473"/>
            <p14:sldId id="490"/>
            <p14:sldId id="433"/>
            <p14:sldId id="407"/>
            <p14:sldId id="488"/>
            <p14:sldId id="475"/>
            <p14:sldId id="489"/>
            <p14:sldId id="409"/>
            <p14:sldId id="410"/>
            <p14:sldId id="416"/>
            <p14:sldId id="444"/>
            <p14:sldId id="350"/>
            <p14:sldId id="422"/>
          </p14:sldIdLst>
        </p14:section>
        <p14:section name="Раздел без заголовка" id="{893B9813-27C1-429F-A539-DF89EDEC2BC4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62" autoAdjust="0"/>
    <p:restoredTop sz="94291" autoAdjust="0"/>
  </p:normalViewPr>
  <p:slideViewPr>
    <p:cSldViewPr>
      <p:cViewPr>
        <p:scale>
          <a:sx n="90" d="100"/>
          <a:sy n="90" d="100"/>
        </p:scale>
        <p:origin x="-1284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62243-BA3F-45F4-8F0A-3E1269ADD5FF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86F8C-2BF6-4840-A798-12ED21020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737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717ED1-A754-49C3-B46D-38D3CEBC631B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4D7C88-9A11-4BA6-87BC-92C2F1B6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5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4BEC-1D60-4633-BB50-2177E0B34246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BD908-DDB6-4CD0-81AF-1E520D7BE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59F5-062A-4906-BDCC-D82FEF316165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12A2-38E0-48A7-B2F4-5DF5A5195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3434-BDA0-47E1-B4CF-6C90802F13EC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5649-A1E4-4669-820B-3A7EAF0F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9A44-9A70-4A2A-9DC2-449FA4F7BD00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3425-A9AD-43C2-8296-74B89AE7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2337-AAA1-4598-B534-8752D210A29B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E2C4-75C6-4200-835F-4B83F66E2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8E7C-5D7B-4136-B29E-159275336467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6279-02B8-4A2C-85B4-27C9175B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FEAD-F5F4-44DA-9229-E2D496A857B2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F9FF-100B-4EFC-AC55-633DB014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D558-6774-45D6-A013-81571EF3C63D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0580-E93F-45A1-8A7C-3EDE63E22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7999-4CC5-43CE-9048-9E65C32445BB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E8A-7549-43AE-8711-E8166FBB9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BF89-3C3E-4EF8-BF16-AA38218DD352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FF2D-5F81-4DD4-A2AD-28B22DC8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BC0F-98A4-489D-BDFF-AE8E4395EC02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F4F2-62E1-4989-ACAB-4CCFDE25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D194C-6109-4198-B5D6-6762A70E149B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438BCD-FC3A-41C3-8E1C-68918063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2390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Администрация городского округа Саранск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Департамент по социальной политике городского округа Саранск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Управление образования городского округа Саранск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756592" y="404664"/>
            <a:ext cx="1087320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Милехиной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Ирины Викторовны,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воспитателя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«Детский сад №80 комбинированного вида»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Саранск</a:t>
            </a: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-14131" y="2902277"/>
            <a:ext cx="69303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высшее, МГПИ им.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 с дополнительной специальностью «Психология».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 дошкольного образования, педагог – психолог.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ДВС 1157087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04.02.2002.г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6" charset="0"/>
              </a:rPr>
              <a:t>Общий трудовой стаж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6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6" charset="0"/>
              </a:rPr>
              <a:t>28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22.05.2017г.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(приказ  МО РМ №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428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7" t="26639" r="18208" b="52382"/>
          <a:stretch/>
        </p:blipFill>
        <p:spPr>
          <a:xfrm>
            <a:off x="6398558" y="3933056"/>
            <a:ext cx="2520280" cy="26980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ertificate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67194">
            <a:off x="257552" y="818477"/>
            <a:ext cx="3868476" cy="5472000"/>
          </a:xfrm>
          <a:prstGeom prst="rect">
            <a:avLst/>
          </a:prstGeom>
        </p:spPr>
      </p:pic>
      <p:pic>
        <p:nvPicPr>
          <p:cNvPr id="3" name="Рисунок 2" descr="certificate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2107">
            <a:off x="4778345" y="948895"/>
            <a:ext cx="3868476" cy="54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-98" r="5975" b="98"/>
          <a:stretch/>
        </p:blipFill>
        <p:spPr>
          <a:xfrm rot="21195979">
            <a:off x="736583" y="1469610"/>
            <a:ext cx="3443874" cy="496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7"/>
          <a:stretch/>
        </p:blipFill>
        <p:spPr>
          <a:xfrm rot="361649">
            <a:off x="5196106" y="1448918"/>
            <a:ext cx="3384376" cy="49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6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920228"/>
              </p:ext>
            </p:extLst>
          </p:nvPr>
        </p:nvGraphicFramePr>
        <p:xfrm>
          <a:off x="2339752" y="234374"/>
          <a:ext cx="4680520" cy="6623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name="Acrobat Document" r:id="rId3" imgW="5393880" imgH="7617240" progId="AcroExch.Document.11">
                  <p:embed/>
                </p:oleObj>
              </mc:Choice>
              <mc:Fallback>
                <p:oleObj name="Acrobat Document" r:id="rId3" imgW="5393880" imgH="7617240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34374"/>
                        <a:ext cx="4680520" cy="662362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5109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b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дистанционная форма в сети «Интернет»</a:t>
            </a:r>
            <a:endParaRPr lang="ru-RU" sz="2000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046811"/>
              </p:ext>
            </p:extLst>
          </p:nvPr>
        </p:nvGraphicFramePr>
        <p:xfrm>
          <a:off x="395536" y="1364690"/>
          <a:ext cx="3688663" cy="52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2" name="Acrobat Document" r:id="rId3" imgW="5393880" imgH="7617240" progId="">
                  <p:embed/>
                </p:oleObj>
              </mc:Choice>
              <mc:Fallback>
                <p:oleObj name="Acrobat Document" r:id="rId3" imgW="5393880" imgH="761724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364690"/>
                        <a:ext cx="3688663" cy="52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396274"/>
              </p:ext>
            </p:extLst>
          </p:nvPr>
        </p:nvGraphicFramePr>
        <p:xfrm>
          <a:off x="4819835" y="1382202"/>
          <a:ext cx="3688663" cy="52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3" name="Acrobat Document" r:id="rId5" imgW="5393880" imgH="7617240" progId="">
                  <p:embed/>
                </p:oleObj>
              </mc:Choice>
              <mc:Fallback>
                <p:oleObj name="Acrobat Document" r:id="rId5" imgW="5393880" imgH="761724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835" y="1382202"/>
                        <a:ext cx="3688663" cy="52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0175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6633A4-3FF1-43C3-A174-BC773E85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sz="3200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7736" y="1988768"/>
            <a:ext cx="5184000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40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Очная форма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E0CBCAC-D671-48C1-A5D8-78CDD2466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6" y="785443"/>
            <a:ext cx="6963747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65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78098"/>
          </a:xfrm>
        </p:spPr>
        <p:txBody>
          <a:bodyPr/>
          <a:lstStyle/>
          <a:p>
            <a:pPr lvl="0"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6. Выступления </a:t>
            </a:r>
            <a:r>
              <a:rPr lang="ru-RU" sz="2000" b="1" kern="5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</a:t>
            </a:r>
            <a:r>
              <a:rPr lang="ru-RU" sz="2000" b="1" kern="5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)</a:t>
            </a:r>
            <a:br>
              <a:rPr lang="ru-RU" sz="2000" b="1" kern="5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sz="20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74" y="1268760"/>
            <a:ext cx="4096848" cy="546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58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495"/>
            <a:ext cx="4351382" cy="580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69" y="1035495"/>
            <a:ext cx="4366878" cy="582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180" y="356841"/>
            <a:ext cx="426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71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81F8EB9C-D6BA-4621-8288-46891DA7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 r="6124"/>
          <a:stretch/>
        </p:blipFill>
        <p:spPr>
          <a:xfrm>
            <a:off x="2783846" y="1340768"/>
            <a:ext cx="3875359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78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7.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Calibri"/>
              </a:rPr>
              <a:t>Проведении открытых занятий, мастер-классов, мероприятий 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27211"/>
            <a:ext cx="4536504" cy="604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097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228600" y="152400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 dirty="0"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0622" y="152400"/>
            <a:ext cx="84582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00" b="1" cap="sm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Педагогический опыт: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внимания у детей в группе коррекционно-развивающего обучения».</a:t>
            </a:r>
            <a:r>
              <a:rPr lang="ru-RU" sz="2800" b="1" cap="sm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cap="sm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b="1" cap="smal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00" b="1" cap="sm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представлен на сайте</a:t>
            </a:r>
            <a:r>
              <a:rPr lang="ru-RU" sz="2900" b="1" cap="small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u="sng" cap="sm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https://ds80sar.schoolrm.ru/sveden/employees/11212/408908/?bitrix_include_areas=Y</a:t>
            </a:r>
            <a:endParaRPr lang="ru-RU" sz="2900" b="1" u="sng" cap="small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Уровень образовательной организации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4481513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121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Республиканский уровень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79525"/>
            <a:ext cx="3944937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913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301034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kern="5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10. Позитивные результаты работы с воспитанниками: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системы воспитательной работы;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организация индивидуального подхода;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снижение простудной заболеваемости воспитанников;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отлаженная система взаимодействия с родителями;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реализация </a:t>
            </a:r>
            <a:r>
              <a:rPr lang="ru-RU" sz="1600" b="1" kern="50" dirty="0" err="1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здоровьесберегающих</a:t>
            </a:r>
            <a:r>
              <a:rPr lang="ru-RU" sz="1600" b="1" kern="50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технологий в воспитательном процессе;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духовно-нравственное воспитание и народные традиции</a:t>
            </a:r>
            <a:r>
              <a:rPr lang="ru-RU" sz="1800" kern="50" dirty="0">
                <a:solidFill>
                  <a:srgbClr val="7030A0"/>
                </a:solidFill>
                <a:latin typeface="Times New Roman"/>
                <a:ea typeface="Times New Roman"/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4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2337" r="5455"/>
          <a:stretch/>
        </p:blipFill>
        <p:spPr>
          <a:xfrm>
            <a:off x="258086" y="716694"/>
            <a:ext cx="3974098" cy="5808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r="4961"/>
          <a:stretch/>
        </p:blipFill>
        <p:spPr>
          <a:xfrm>
            <a:off x="4788024" y="716696"/>
            <a:ext cx="3816424" cy="58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59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0"/>
          <a:stretch/>
        </p:blipFill>
        <p:spPr>
          <a:xfrm>
            <a:off x="361080" y="404664"/>
            <a:ext cx="4012745" cy="5767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1"/>
          <a:stretch/>
        </p:blipFill>
        <p:spPr>
          <a:xfrm>
            <a:off x="4860031" y="404664"/>
            <a:ext cx="3993707" cy="57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35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3333"/>
          <a:stretch/>
        </p:blipFill>
        <p:spPr>
          <a:xfrm>
            <a:off x="2699792" y="545298"/>
            <a:ext cx="3960440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00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868346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</a:t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систематическое проведение  родительских собраний;</a:t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форме (педагогическое просвещение родителей);</a:t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проведение экскурсий, образовательных путешествий;</a:t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проведение совместных конкурсов, выставок;</a:t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 создание развивающей среды в группе.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100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5357"/>
          <a:stretch/>
        </p:blipFill>
        <p:spPr>
          <a:xfrm>
            <a:off x="300060" y="836711"/>
            <a:ext cx="3983908" cy="58326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3571"/>
          <a:stretch/>
        </p:blipFill>
        <p:spPr>
          <a:xfrm>
            <a:off x="4698656" y="836711"/>
            <a:ext cx="3905792" cy="58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96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2555" r="4623"/>
          <a:stretch/>
        </p:blipFill>
        <p:spPr>
          <a:xfrm>
            <a:off x="2267744" y="-315416"/>
            <a:ext cx="4536504" cy="66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62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3508"/>
          <a:stretch/>
        </p:blipFill>
        <p:spPr>
          <a:xfrm>
            <a:off x="194672" y="332656"/>
            <a:ext cx="4089296" cy="597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3508"/>
          <a:stretch/>
        </p:blipFill>
        <p:spPr>
          <a:xfrm>
            <a:off x="4860032" y="332656"/>
            <a:ext cx="408929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02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228601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1. Участие в инновационной (экспериментальной</a:t>
            </a:r>
            <a:r>
              <a:rPr kumimoji="0" lang="ru-RU" altLang="ru-RU" sz="2800" b="1" i="0" u="sng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) деятельности</a:t>
            </a:r>
            <a:endParaRPr kumimoji="0" lang="ru-RU" sz="2800" b="0" i="0" u="sng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5" y="1389777"/>
            <a:ext cx="3905050" cy="520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68792"/>
            <a:ext cx="3903256" cy="520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r="5172"/>
          <a:stretch/>
        </p:blipFill>
        <p:spPr>
          <a:xfrm>
            <a:off x="2483768" y="692696"/>
            <a:ext cx="4320480" cy="586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43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12. </a:t>
            </a:r>
            <a:r>
              <a:rPr lang="ru-RU" sz="2800" b="1" u="sng" kern="5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Работа с детьми из социально-неблагополучных семей</a:t>
            </a:r>
            <a:endParaRPr lang="ru-RU" sz="28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379" r="4379"/>
          <a:stretch/>
        </p:blipFill>
        <p:spPr>
          <a:xfrm>
            <a:off x="2987823" y="1772816"/>
            <a:ext cx="3168353" cy="462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44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504"/>
            <a:ext cx="8229600" cy="1143000"/>
          </a:xfrm>
        </p:spPr>
        <p:txBody>
          <a:bodyPr/>
          <a:lstStyle/>
          <a:p>
            <a:r>
              <a:rPr lang="ru-RU" altLang="ru-RU" sz="2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13. </a:t>
            </a:r>
            <a:r>
              <a:rPr lang="ru-RU" sz="2400" b="1" u="sng" kern="5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400" b="1" u="sng" kern="5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400" b="1" u="sng" kern="5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на порталах сети интернет</a:t>
            </a:r>
            <a:endParaRPr lang="ru-RU" sz="2400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3" name="Picture 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" y="1276350"/>
            <a:ext cx="3943350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4" name="Picture 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76350"/>
            <a:ext cx="3943350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069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u="sng" kern="5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400" b="1" u="sng" kern="5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400" b="1" u="sng" kern="5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муниципальный уровень</a:t>
            </a:r>
            <a:endParaRPr lang="ru-RU" sz="2400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077">
            <a:off x="2339752" y="1196752"/>
            <a:ext cx="4219575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160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554396E-D5EF-4D96-9E34-EE1E29CB40E1}"/>
              </a:ext>
            </a:extLst>
          </p:cNvPr>
          <p:cNvSpPr/>
          <p:nvPr/>
        </p:nvSpPr>
        <p:spPr>
          <a:xfrm>
            <a:off x="2123728" y="188640"/>
            <a:ext cx="4734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kern="5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400" b="1" u="sng" kern="5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400" b="1" u="sng" kern="5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Республиканский уровень</a:t>
            </a:r>
            <a:endParaRPr lang="ru-RU" sz="2400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485">
            <a:off x="477974" y="1501262"/>
            <a:ext cx="3777723" cy="5036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3380" r="5345"/>
          <a:stretch/>
        </p:blipFill>
        <p:spPr>
          <a:xfrm rot="327895">
            <a:off x="4958875" y="1532333"/>
            <a:ext cx="3566150" cy="505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42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8229600" cy="994122"/>
          </a:xfrm>
        </p:spPr>
        <p:txBody>
          <a:bodyPr/>
          <a:lstStyle/>
          <a:p>
            <a:pPr lvl="0">
              <a:defRPr/>
            </a:pPr>
            <a:r>
              <a:rPr lang="ru-RU" altLang="ru-RU" sz="24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Arial" charset="0"/>
              </a:rPr>
              <a:t>14. </a:t>
            </a:r>
            <a:r>
              <a:rPr lang="ru-RU" sz="24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Награды</a:t>
            </a:r>
            <a:br>
              <a:rPr lang="ru-RU" sz="24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4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поощрения с различных сайтов и порталов сети интернет</a:t>
            </a:r>
            <a:endParaRPr lang="ru-RU" sz="2400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403">
            <a:off x="574692" y="1190054"/>
            <a:ext cx="3834744" cy="5424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80">
            <a:off x="5009018" y="1324661"/>
            <a:ext cx="3821103" cy="51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92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608" y="116633"/>
            <a:ext cx="7628384" cy="864096"/>
          </a:xfrm>
        </p:spPr>
        <p:txBody>
          <a:bodyPr/>
          <a:lstStyle/>
          <a:p>
            <a:r>
              <a:rPr lang="ru-RU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Награды</a:t>
            </a:r>
            <a:br>
              <a:rPr lang="ru-RU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поощрения </a:t>
            </a:r>
            <a:r>
              <a:rPr lang="ru-RU" sz="28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муниципального </a:t>
            </a:r>
            <a:r>
              <a:rPr lang="ru-RU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уровня</a:t>
            </a:r>
            <a:endParaRPr lang="ru-RU" sz="28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t="4436" r="9616" b="6435"/>
          <a:stretch/>
        </p:blipFill>
        <p:spPr>
          <a:xfrm rot="21252966">
            <a:off x="572161" y="1173320"/>
            <a:ext cx="3528392" cy="51125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3600"/>
          <a:stretch/>
        </p:blipFill>
        <p:spPr>
          <a:xfrm rot="356927">
            <a:off x="4969668" y="1188341"/>
            <a:ext cx="3672408" cy="5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0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1328738"/>
            <a:ext cx="3919538" cy="522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987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5" y="1412776"/>
            <a:ext cx="3702872" cy="49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0766"/>
            <a:ext cx="3795886" cy="50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8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7"/>
            <a:ext cx="4133809" cy="58433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r="2001"/>
          <a:stretch/>
        </p:blipFill>
        <p:spPr>
          <a:xfrm>
            <a:off x="300716" y="620688"/>
            <a:ext cx="4134225" cy="58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11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Интернет </a:t>
            </a:r>
            <a:endParaRPr lang="ru-RU" sz="32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5737"/>
            <a:ext cx="39925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35" y="1340315"/>
            <a:ext cx="4181475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97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  </a:t>
            </a:r>
            <a:r>
              <a:rPr lang="ru-RU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3648224" cy="4864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5"/>
            <a:ext cx="3223253" cy="49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76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773">
            <a:off x="4952892" y="1291067"/>
            <a:ext cx="3807000" cy="507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"/>
          <a:stretch/>
        </p:blipFill>
        <p:spPr>
          <a:xfrm rot="21251481">
            <a:off x="577219" y="1307542"/>
            <a:ext cx="3675347" cy="507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9712" y="332656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91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7554</TotalTime>
  <Words>211</Words>
  <Application>Microsoft Office PowerPoint</Application>
  <PresentationFormat>Экран (4:3)</PresentationFormat>
  <Paragraphs>44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Acrobat Document</vt:lpstr>
      <vt:lpstr>Администрация городского округа Саранск Департамент по социальной политике городского округа Саранск Управление образования городского округа Саранск </vt:lpstr>
      <vt:lpstr>Презентация PowerPoint</vt:lpstr>
      <vt:lpstr>Презентация PowerPoint</vt:lpstr>
      <vt:lpstr>Презентация PowerPoint</vt:lpstr>
      <vt:lpstr>2. Наставничество</vt:lpstr>
      <vt:lpstr>Презентация PowerPoint</vt:lpstr>
      <vt:lpstr>3. Наличие публикаций Интернет </vt:lpstr>
      <vt:lpstr>Республиканский  уровень</vt:lpstr>
      <vt:lpstr>Презентация PowerPoint</vt:lpstr>
      <vt:lpstr>Презентация PowerPoint</vt:lpstr>
      <vt:lpstr>Международный уровень</vt:lpstr>
      <vt:lpstr>Презентация PowerPoint</vt:lpstr>
      <vt:lpstr>4. Результаты участия воспитанников в конкурсах, выставках, турнирах, соревнованиях, акциях, фестивалях дистанционная форма в сети «Интернет»</vt:lpstr>
      <vt:lpstr>Республиканский уровень</vt:lpstr>
      <vt:lpstr>Очная форма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Презентация PowerPoint</vt:lpstr>
      <vt:lpstr>Республиканский уровень</vt:lpstr>
      <vt:lpstr>  7. Проведении открытых занятий, мастер-классов, мероприятий  </vt:lpstr>
      <vt:lpstr>Уровень образовательной организации</vt:lpstr>
      <vt:lpstr>Республиканский уровень</vt:lpstr>
      <vt:lpstr>10. Позитивные результаты работы с воспитанниками: - наличие системы воспитательной работы; - наличие качественной, эстетически оформленной текущей документации; - организация индивидуального подхода; - снижение простудной заболеваемости воспитанников; - отлаженная система взаимодействия с родителями; - отсутствие жалоб и обращений родителей на неправомерные действия; - реализация здоровьесберегающих технологий в воспитательном процессе; - духовно-нравственное воспитание и народные традиции.</vt:lpstr>
      <vt:lpstr>Презентация PowerPoint</vt:lpstr>
      <vt:lpstr>Презентация PowerPoint</vt:lpstr>
      <vt:lpstr>Презентация PowerPoint</vt:lpstr>
      <vt:lpstr>      11. Качество взаимодействия с родителями: - систематическое проведение  родительских собраний; - проведение круглых столов, консультаций в нетрадиционной форме (педагогическое просвещение родителей); - проведение экскурсий, образовательных путешествий; - проведение совместных конкурсов, выставок; - организация родителей на субботниках, благоустройстве участков,  создание развивающей среды в группе. </vt:lpstr>
      <vt:lpstr>Презентация PowerPoint</vt:lpstr>
      <vt:lpstr>Презентация PowerPoint</vt:lpstr>
      <vt:lpstr>Презентация PowerPoint</vt:lpstr>
      <vt:lpstr>Презентация PowerPoint</vt:lpstr>
      <vt:lpstr>12. Работа с детьми из социально-неблагополучных семей</vt:lpstr>
      <vt:lpstr>13. Участие педагога в профессиональных конкурсах на порталах сети интернет</vt:lpstr>
      <vt:lpstr>Участие педагога в профессиональных конкурсах муниципальный уровень</vt:lpstr>
      <vt:lpstr>Презентация PowerPoint</vt:lpstr>
      <vt:lpstr>14. Награды поощрения с различных сайтов и порталов сети интернет</vt:lpstr>
      <vt:lpstr>Награды поощрения муниципального уровня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sveta</dc:creator>
  <cp:lastModifiedBy>Старший воспитатель</cp:lastModifiedBy>
  <cp:revision>455</cp:revision>
  <cp:lastPrinted>2022-01-16T08:52:41Z</cp:lastPrinted>
  <dcterms:created xsi:type="dcterms:W3CDTF">2013-10-11T03:51:55Z</dcterms:created>
  <dcterms:modified xsi:type="dcterms:W3CDTF">2022-02-11T07:52:05Z</dcterms:modified>
</cp:coreProperties>
</file>