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70" r:id="rId2"/>
    <p:sldId id="348" r:id="rId3"/>
    <p:sldId id="353" r:id="rId4"/>
    <p:sldId id="355" r:id="rId5"/>
    <p:sldId id="351" r:id="rId6"/>
    <p:sldId id="356" r:id="rId7"/>
    <p:sldId id="357" r:id="rId8"/>
    <p:sldId id="358" r:id="rId9"/>
    <p:sldId id="359" r:id="rId10"/>
    <p:sldId id="268" r:id="rId11"/>
    <p:sldId id="266" r:id="rId12"/>
    <p:sldId id="380" r:id="rId13"/>
    <p:sldId id="362" r:id="rId14"/>
    <p:sldId id="366" r:id="rId15"/>
    <p:sldId id="379" r:id="rId16"/>
    <p:sldId id="382" r:id="rId17"/>
    <p:sldId id="363" r:id="rId18"/>
    <p:sldId id="371" r:id="rId19"/>
    <p:sldId id="372" r:id="rId20"/>
    <p:sldId id="373" r:id="rId21"/>
    <p:sldId id="374" r:id="rId22"/>
    <p:sldId id="272" r:id="rId23"/>
    <p:sldId id="302" r:id="rId24"/>
    <p:sldId id="334" r:id="rId25"/>
    <p:sldId id="280" r:id="rId26"/>
    <p:sldId id="349" r:id="rId27"/>
    <p:sldId id="341" r:id="rId28"/>
    <p:sldId id="375" r:id="rId29"/>
    <p:sldId id="381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DF5"/>
    <a:srgbClr val="9CFD6B"/>
    <a:srgbClr val="299410"/>
    <a:srgbClr val="CBF8C0"/>
    <a:srgbClr val="0A3509"/>
    <a:srgbClr val="96EC94"/>
    <a:srgbClr val="C8F5C7"/>
    <a:srgbClr val="E6FAE6"/>
    <a:srgbClr val="0E4B0D"/>
    <a:srgbClr val="187C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52" autoAdjust="0"/>
    <p:restoredTop sz="93673" autoAdjust="0"/>
  </p:normalViewPr>
  <p:slideViewPr>
    <p:cSldViewPr>
      <p:cViewPr varScale="1">
        <p:scale>
          <a:sx n="70" d="100"/>
          <a:sy n="70" d="100"/>
        </p:scale>
        <p:origin x="115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25.12.2021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25.12.2021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 smtClean="0">
                <a:solidFill>
                  <a:srgbClr val="0E4B0D"/>
                </a:solidFill>
                <a:latin typeface="Monotype Corsiva" pitchFamily="66" charset="0"/>
              </a:rPr>
              <a:t>Министерство образования РМ</a:t>
            </a:r>
          </a:p>
          <a:p>
            <a:pPr algn="ctr"/>
            <a:r>
              <a:rPr lang="ru-RU" altLang="ru-RU" sz="3600" b="1" dirty="0" smtClean="0">
                <a:solidFill>
                  <a:srgbClr val="0E4B0D"/>
                </a:solidFill>
                <a:latin typeface="Monotype Corsiva" pitchFamily="66" charset="0"/>
                <a:cs typeface="Times New Roman" pitchFamily="18" charset="0"/>
              </a:rPr>
              <a:t>ПОРТФОЛИО</a:t>
            </a:r>
          </a:p>
          <a:p>
            <a:pPr algn="ctr"/>
            <a:r>
              <a:rPr lang="ru-RU" altLang="ru-RU" sz="3200" b="1" i="1" dirty="0" err="1" smtClean="0">
                <a:solidFill>
                  <a:srgbClr val="0E4B0D"/>
                </a:solidFill>
                <a:latin typeface="Monotype Corsiva" pitchFamily="66" charset="0"/>
                <a:cs typeface="Times New Roman" pitchFamily="18" charset="0"/>
              </a:rPr>
              <a:t>Пресняковой</a:t>
            </a:r>
            <a:r>
              <a:rPr lang="ru-RU" altLang="ru-RU" sz="3200" b="1" i="1" dirty="0" smtClean="0">
                <a:solidFill>
                  <a:srgbClr val="0E4B0D"/>
                </a:solidFill>
                <a:latin typeface="Monotype Corsiva" pitchFamily="66" charset="0"/>
                <a:cs typeface="Times New Roman" pitchFamily="18" charset="0"/>
              </a:rPr>
              <a:t> Ирины Сергеевны,  </a:t>
            </a:r>
          </a:p>
          <a:p>
            <a:pPr algn="ctr"/>
            <a:r>
              <a:rPr lang="ru-RU" altLang="ru-RU" sz="2400" b="1" i="1" dirty="0" smtClean="0">
                <a:solidFill>
                  <a:srgbClr val="0E4B0D"/>
                </a:solidFill>
                <a:latin typeface="Monotype Corsiva" pitchFamily="66" charset="0"/>
                <a:cs typeface="Times New Roman" pitchFamily="18" charset="0"/>
              </a:rPr>
              <a:t>воспитателя МДОУ «Детский сад №125 комбинированного вида»</a:t>
            </a:r>
          </a:p>
          <a:p>
            <a:pPr algn="ctr"/>
            <a:r>
              <a:rPr lang="ru-RU" altLang="ru-RU" sz="2400" b="1" i="1" dirty="0" smtClean="0">
                <a:solidFill>
                  <a:srgbClr val="0E4B0D"/>
                </a:solidFill>
                <a:latin typeface="Monotype Corsiva" pitchFamily="66" charset="0"/>
                <a:cs typeface="Times New Roman" pitchFamily="18" charset="0"/>
              </a:rPr>
              <a:t>г. о. Саранск</a:t>
            </a:r>
            <a:endParaRPr lang="ru-RU" altLang="ru-RU" sz="2400" b="1" i="1" dirty="0">
              <a:solidFill>
                <a:srgbClr val="0E4B0D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2636912"/>
            <a:ext cx="561662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altLang="ru-RU" dirty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08.05.1983 г</a:t>
            </a:r>
            <a:r>
              <a:rPr lang="ru-RU" altLang="ru-RU" dirty="0">
                <a:solidFill>
                  <a:srgbClr val="0A3509"/>
                </a:solidFill>
                <a:latin typeface="Times New Roman" pitchFamily="18" charset="0"/>
                <a:cs typeface="Arial" pitchFamily="34" charset="0"/>
              </a:rPr>
              <a:t>.</a:t>
            </a:r>
            <a:endParaRPr lang="ru-RU" altLang="ru-RU" dirty="0">
              <a:solidFill>
                <a:srgbClr val="0A350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b="1" dirty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Окончила: </a:t>
            </a:r>
            <a:r>
              <a:rPr lang="ru-RU" altLang="ru-RU" dirty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МГПИ им М. Е. </a:t>
            </a:r>
            <a:r>
              <a:rPr lang="ru-RU" altLang="ru-RU" dirty="0" err="1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endParaRPr lang="ru-RU" altLang="ru-RU" dirty="0">
              <a:solidFill>
                <a:srgbClr val="0A350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b="1" dirty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Факультет: </a:t>
            </a:r>
            <a:r>
              <a:rPr lang="ru-RU" altLang="ru-RU" dirty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Физической культуры и спорта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Квалификация: </a:t>
            </a:r>
            <a:r>
              <a:rPr lang="ru-RU" dirty="0">
                <a:solidFill>
                  <a:srgbClr val="0A3509"/>
                </a:solidFill>
                <a:latin typeface="Times New Roman" pitchFamily="18" charset="0"/>
              </a:rPr>
              <a:t>педагог по физической культуре и учитель безопасности жизнедеятельности</a:t>
            </a:r>
            <a:endParaRPr lang="ru-RU" altLang="ru-RU" dirty="0">
              <a:solidFill>
                <a:srgbClr val="0A350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b="1" dirty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Диплом: </a:t>
            </a:r>
            <a:r>
              <a:rPr lang="ru-RU" dirty="0">
                <a:solidFill>
                  <a:srgbClr val="0A3509"/>
                </a:solidFill>
                <a:latin typeface="Times New Roman" pitchFamily="18" charset="0"/>
              </a:rPr>
              <a:t>ВСГ 0606725</a:t>
            </a:r>
            <a:endParaRPr lang="ru-RU" altLang="ru-RU" dirty="0">
              <a:solidFill>
                <a:srgbClr val="0A350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b="1" dirty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</a:t>
            </a:r>
            <a:endParaRPr lang="en-US" altLang="ru-RU" b="1" dirty="0">
              <a:solidFill>
                <a:srgbClr val="0A350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b="1" dirty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dirty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altLang="ru-RU" dirty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квалификационная категория</a:t>
            </a:r>
          </a:p>
          <a:p>
            <a:r>
              <a:rPr lang="ru-RU" altLang="ru-RU" b="1" dirty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</a:t>
            </a:r>
          </a:p>
          <a:p>
            <a:r>
              <a:rPr lang="ru-RU" altLang="ru-RU" dirty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ru-RU" dirty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altLang="ru-RU" b="1" dirty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dirty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лет</a:t>
            </a:r>
          </a:p>
          <a:p>
            <a:r>
              <a:rPr lang="ru-RU" altLang="ru-RU" b="1" dirty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В данном учреждении: </a:t>
            </a:r>
            <a:r>
              <a:rPr lang="ru-RU" altLang="ru-RU" dirty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ru-RU" dirty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dirty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 лет</a:t>
            </a:r>
          </a:p>
          <a:p>
            <a:r>
              <a:rPr lang="ru-RU" altLang="ru-RU" b="1" dirty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altLang="ru-RU" dirty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ru-RU" dirty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altLang="ru-RU" dirty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 лет</a:t>
            </a:r>
          </a:p>
          <a:p>
            <a:r>
              <a:rPr lang="ru-RU" altLang="ru-RU" b="1" dirty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аттестации: </a:t>
            </a:r>
            <a:r>
              <a:rPr lang="ru-RU" altLang="ru-RU" dirty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ru-RU" dirty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altLang="ru-RU" dirty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.02.201</a:t>
            </a:r>
            <a:r>
              <a:rPr lang="en-US" altLang="ru-RU" dirty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altLang="ru-RU" dirty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  <a:p>
            <a:r>
              <a:rPr lang="ru-RU" altLang="ru-RU" b="1" dirty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Занимаемая должность: </a:t>
            </a:r>
            <a:r>
              <a:rPr lang="ru-RU" altLang="ru-RU" dirty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  <a:endParaRPr lang="ru-RU" dirty="0">
              <a:solidFill>
                <a:srgbClr val="0A3509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0152" y="2654710"/>
            <a:ext cx="2664296" cy="3738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3. Наличие публикаций </a:t>
            </a:r>
            <a:endParaRPr lang="ru-RU" sz="2000" b="1" dirty="0">
              <a:solidFill>
                <a:srgbClr val="0E4B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49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0653681"/>
              </p:ext>
            </p:extLst>
          </p:nvPr>
        </p:nvGraphicFramePr>
        <p:xfrm>
          <a:off x="2627784" y="764704"/>
          <a:ext cx="4248472" cy="5688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Acrobat Document" r:id="rId3" imgW="7557840" imgH="10695960" progId="AcroExch.Document.11">
                  <p:embed/>
                </p:oleObj>
              </mc:Choice>
              <mc:Fallback>
                <p:oleObj name="Acrobat Document" r:id="rId3" imgW="7557840" imgH="10695960" progId="AcroExch.Document.1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784" y="764704"/>
                        <a:ext cx="4248472" cy="568863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E4B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Результаты участия воспитанников в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0E4B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E4B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конкурсах, выставках,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0E4B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E4B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турнирах, соревнованиях,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0E4B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E4B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акциях</a:t>
            </a:r>
            <a:r>
              <a:rPr lang="ru-RU" sz="2000" b="1" dirty="0" smtClean="0">
                <a:solidFill>
                  <a:srgbClr val="0E4B0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E4B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фестивалях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E4B0D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772816"/>
            <a:ext cx="35283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764704"/>
            <a:ext cx="3888432" cy="5849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836712"/>
            <a:ext cx="4032448" cy="5681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04664"/>
            <a:ext cx="4323598" cy="6230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147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8" y="548680"/>
            <a:ext cx="4392489" cy="61471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06716" y="1"/>
            <a:ext cx="6730567" cy="6926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2" y="548277"/>
            <a:ext cx="4469987" cy="614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1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9128"/>
            <a:ext cx="4248472" cy="6525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69128"/>
            <a:ext cx="4554522" cy="6525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492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41" y="836712"/>
            <a:ext cx="4725533" cy="5904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39552" y="188641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804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8680"/>
            <a:ext cx="4358596" cy="61653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530911"/>
            <a:ext cx="4334474" cy="6131183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5292080" y="6021288"/>
            <a:ext cx="115212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1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9849" y="1"/>
            <a:ext cx="7724301" cy="6206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0689"/>
            <a:ext cx="4581517" cy="604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85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4293485" cy="61206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415526"/>
            <a:ext cx="4345553" cy="610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14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671451"/>
            <a:ext cx="4509509" cy="60486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7647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1" y="625452"/>
            <a:ext cx="4392487" cy="604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82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20080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инновационного педагогического опыта на сайте 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МДОУ « Детский сад №125 комбинированного вида»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 сайта: 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ds.sar.125@e-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ordovia.ru 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30" y="1484784"/>
            <a:ext cx="8503342" cy="5040560"/>
          </a:xfrm>
        </p:spPr>
      </p:pic>
    </p:spTree>
    <p:extLst>
      <p:ext uri="{BB962C8B-B14F-4D97-AF65-F5344CB8AC3E}">
        <p14:creationId xmlns:p14="http://schemas.microsoft.com/office/powerpoint/2010/main" val="334437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2305" y="1"/>
            <a:ext cx="7919390" cy="6206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8921"/>
            <a:ext cx="4392488" cy="61124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245" y="620689"/>
            <a:ext cx="4437501" cy="610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1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88640"/>
            <a:ext cx="4869549" cy="650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75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</a:t>
            </a:r>
            <a:endParaRPr lang="ru-RU" sz="2000" b="1" dirty="0">
              <a:solidFill>
                <a:srgbClr val="0E4B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00110"/>
            <a:ext cx="4581517" cy="63009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3" y="400110"/>
            <a:ext cx="4544237" cy="63009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16632"/>
            <a:ext cx="4797541" cy="65980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4664"/>
            <a:ext cx="4716016" cy="64533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512" y="523885"/>
            <a:ext cx="4365493" cy="60982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3092" y="-99393"/>
            <a:ext cx="8577815" cy="64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71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  <a:endParaRPr lang="ru-RU" sz="2000" b="1" dirty="0">
              <a:solidFill>
                <a:srgbClr val="0E4B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6672"/>
            <a:ext cx="4659623" cy="6220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135" y="453673"/>
            <a:ext cx="4176464" cy="6201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60648"/>
            <a:ext cx="4464496" cy="633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052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65928" y="0"/>
            <a:ext cx="4812143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16480" y="152400"/>
            <a:ext cx="481584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36317" y="0"/>
            <a:ext cx="4924341" cy="66693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03680" y="38100"/>
            <a:ext cx="481584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41432" y="76200"/>
            <a:ext cx="4815840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91093" y="152400"/>
            <a:ext cx="4453379" cy="640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86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28363" y="620688"/>
            <a:ext cx="4176122" cy="5976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83" y="620688"/>
            <a:ext cx="4320480" cy="604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60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620688"/>
            <a:ext cx="4273666" cy="59014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0"/>
            <a:ext cx="3672408" cy="5486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0688"/>
            <a:ext cx="4226333" cy="5991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2186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352876" y="578057"/>
            <a:ext cx="4724809" cy="42675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7586" y="578057"/>
            <a:ext cx="4045620" cy="59382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68800" y="4745550"/>
            <a:ext cx="4644275" cy="19082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2897" y="0"/>
            <a:ext cx="7718205" cy="57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3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48680"/>
            <a:ext cx="4320480" cy="61206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548680"/>
            <a:ext cx="4438273" cy="612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35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57188"/>
            <a:ext cx="4248472" cy="60538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361876"/>
            <a:ext cx="4102964" cy="605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57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66058"/>
            <a:ext cx="4102964" cy="59014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666059"/>
            <a:ext cx="4322439" cy="590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4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98064"/>
            <a:ext cx="4842554" cy="639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27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03639" y="0"/>
            <a:ext cx="2493763" cy="6926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656099"/>
            <a:ext cx="4298999" cy="60132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181" y="692696"/>
            <a:ext cx="4421536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3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88640"/>
            <a:ext cx="4869549" cy="650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85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2778</TotalTime>
  <Words>169</Words>
  <Application>Microsoft Office PowerPoint</Application>
  <PresentationFormat>Экран (4:3)</PresentationFormat>
  <Paragraphs>24</Paragraphs>
  <Slides>29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7" baseType="lpstr">
      <vt:lpstr>Arial</vt:lpstr>
      <vt:lpstr>Calibri</vt:lpstr>
      <vt:lpstr>Constantia</vt:lpstr>
      <vt:lpstr>Monotype Corsiva</vt:lpstr>
      <vt:lpstr>Times New Roman</vt:lpstr>
      <vt:lpstr>Wingdings 2</vt:lpstr>
      <vt:lpstr>Поток</vt:lpstr>
      <vt:lpstr>Acrobat Document</vt:lpstr>
      <vt:lpstr>Презентация PowerPoint</vt:lpstr>
      <vt:lpstr>       Представление инновационного педагогического опыта на сайте                     МДОУ « Детский сад №125 комбинированного вида»  Адрес сайта: ds.sar.125@e-mordovia.ru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Потаповы</dc:creator>
  <cp:lastModifiedBy>Пользователь Windows</cp:lastModifiedBy>
  <cp:revision>169</cp:revision>
  <dcterms:created xsi:type="dcterms:W3CDTF">2019-10-12T18:21:55Z</dcterms:created>
  <dcterms:modified xsi:type="dcterms:W3CDTF">2021-12-25T06:30:38Z</dcterms:modified>
</cp:coreProperties>
</file>