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60" r:id="rId5"/>
    <p:sldId id="340" r:id="rId6"/>
    <p:sldId id="341" r:id="rId7"/>
    <p:sldId id="370" r:id="rId8"/>
    <p:sldId id="338" r:id="rId9"/>
    <p:sldId id="339" r:id="rId10"/>
    <p:sldId id="346" r:id="rId11"/>
    <p:sldId id="364" r:id="rId12"/>
    <p:sldId id="393" r:id="rId13"/>
    <p:sldId id="386" r:id="rId14"/>
    <p:sldId id="388" r:id="rId15"/>
    <p:sldId id="390" r:id="rId16"/>
    <p:sldId id="389" r:id="rId17"/>
    <p:sldId id="387" r:id="rId18"/>
    <p:sldId id="392" r:id="rId19"/>
    <p:sldId id="403" r:id="rId20"/>
    <p:sldId id="300" r:id="rId21"/>
    <p:sldId id="405" r:id="rId22"/>
    <p:sldId id="326" r:id="rId23"/>
    <p:sldId id="342" r:id="rId24"/>
    <p:sldId id="327" r:id="rId25"/>
    <p:sldId id="367" r:id="rId26"/>
    <p:sldId id="349" r:id="rId27"/>
    <p:sldId id="407" r:id="rId28"/>
    <p:sldId id="273" r:id="rId29"/>
    <p:sldId id="394" r:id="rId30"/>
    <p:sldId id="351" r:id="rId31"/>
    <p:sldId id="365" r:id="rId32"/>
    <p:sldId id="352" r:id="rId33"/>
    <p:sldId id="353" r:id="rId34"/>
    <p:sldId id="356" r:id="rId35"/>
    <p:sldId id="404" r:id="rId36"/>
    <p:sldId id="400" r:id="rId37"/>
    <p:sldId id="380" r:id="rId38"/>
    <p:sldId id="406" r:id="rId39"/>
    <p:sldId id="355" r:id="rId40"/>
    <p:sldId id="402" r:id="rId41"/>
    <p:sldId id="29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FF"/>
    <a:srgbClr val="990099"/>
    <a:srgbClr val="FF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8753" autoAdjust="0"/>
  </p:normalViewPr>
  <p:slideViewPr>
    <p:cSldViewPr>
      <p:cViewPr varScale="1">
        <p:scale>
          <a:sx n="72" d="100"/>
          <a:sy n="72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EC8EB-11FA-4C78-9985-5DBD0B25BED8}" type="datetimeFigureOut">
              <a:rPr lang="ru-RU" smtClean="0"/>
              <a:pPr/>
              <a:t>19.11.2021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F7E58-DE94-4560-AEC0-0B32F72E51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7004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19.11.2021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19.11.2021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19.11.2021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19.11.2021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19.11.2021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/>
              <a:pPr/>
              <a:t>19.11.2021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4765E-0606-49BA-8CA6-ABE72582DCE5}" type="datetimeFigureOut">
              <a:rPr lang="ru-RU" smtClean="0"/>
              <a:pPr/>
              <a:t>19.11.2021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2B197-CEBF-4E88-97B2-2D4E0F7A6ED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82sar.schoolrm.ru/sveden/employees/11216/182839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792088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Lucida Sans Unicode" pitchFamily="34" charset="0"/>
              </a:rPr>
              <a:t>Министерство образования РМ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subTitle" idx="1"/>
          </p:nvPr>
        </p:nvSpPr>
        <p:spPr>
          <a:xfrm>
            <a:off x="2915816" y="1124744"/>
            <a:ext cx="5976664" cy="496855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buNone/>
            </a:pPr>
            <a:r>
              <a:rPr lang="ru-RU" sz="2600" b="1" i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ea typeface="Lucida Sans Unicode" pitchFamily="34" charset="0"/>
              </a:rPr>
              <a:t>Портфолио</a:t>
            </a:r>
          </a:p>
          <a:p>
            <a:r>
              <a:rPr lang="ru-RU" sz="2000" b="1" i="1" cap="all" dirty="0" err="1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ea typeface="Lucida Sans Unicode" pitchFamily="34" charset="0"/>
              </a:rPr>
              <a:t>Пиксайкиной</a:t>
            </a:r>
            <a:r>
              <a:rPr lang="ru-RU" sz="2000" b="1" i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ea typeface="Lucida Sans Unicode" pitchFamily="34" charset="0"/>
              </a:rPr>
              <a:t>  Ольги Валерьевны воспитателя МАДОУ г.о. Саранск «Детский сад №82 комбинированного вида»</a:t>
            </a:r>
            <a:r>
              <a:rPr lang="ru-RU" b="1" i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ea typeface="Lucida Sans Unicode" pitchFamily="34" charset="0"/>
              </a:rPr>
              <a:t/>
            </a:r>
            <a:br>
              <a:rPr lang="ru-RU" b="1" i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ea typeface="Lucida Sans Unicode" pitchFamily="34" charset="0"/>
              </a:rPr>
            </a:br>
            <a:endParaRPr lang="ru-RU" b="1" cap="all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868" y="2643182"/>
            <a:ext cx="535785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рождения: 01.08.1989 г.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Профессиональное образование: высшее,  2012 г., МГПИ   им. М.Е. Евсевьева по специальности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«Педагогика и методика дошкольного образования» с дополнительной специальностью «Педагогика и психология»;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Квалификация: Организатор и методист дошкольного образования и педагог - психолог;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Стаж педагогической работы (по специальности): 6 лет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Общий трудовой стаж: 9 лет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Квалификационная категория: Первая кв. категория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последней аттестации: 20.12.2017 г.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Приказ №1055  от 21.12.2017 г.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Занимаемая должность: воспитатель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J:\руки вверх\dsc_6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43182"/>
            <a:ext cx="2918128" cy="3963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тепаневская, Мотина, Пиксайкина\276155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71480"/>
            <a:ext cx="7858180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Безымянный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4000528" cy="5929354"/>
          </a:xfrm>
          <a:prstGeom prst="rect">
            <a:avLst/>
          </a:prstGeom>
          <a:noFill/>
        </p:spPr>
      </p:pic>
      <p:pic>
        <p:nvPicPr>
          <p:cNvPr id="23555" name="Picture 3" descr="C:\Users\1\Desktop\Безымянный р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357166"/>
            <a:ext cx="4071967" cy="5828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546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м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76672"/>
            <a:ext cx="4086796" cy="5858238"/>
          </a:xfrm>
          <a:prstGeom prst="rect">
            <a:avLst/>
          </a:prstGeom>
          <a:noFill/>
        </p:spPr>
      </p:pic>
      <p:pic>
        <p:nvPicPr>
          <p:cNvPr id="23555" name="Picture 3" descr="C:\Users\1\Desktop\Безымянныйвыпм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476672"/>
            <a:ext cx="4000528" cy="5668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Lucida Sans Unicode" pitchFamily="34" charset="0"/>
                <a:cs typeface="Times New Roman" pitchFamily="18" charset="0"/>
              </a:rPr>
              <a:t>Результаты </a:t>
            </a:r>
            <a:r>
              <a:rPr lang="ru-RU" sz="20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Lucida Sans Unicode" pitchFamily="34" charset="0"/>
                <a:cs typeface="Times New Roman" pitchFamily="18" charset="0"/>
              </a:rPr>
              <a:t>участия воспитанников в конкурсах, выставках, турнирах, соревнованиях, акциях, </a:t>
            </a:r>
            <a:r>
              <a:rPr lang="ru-RU" sz="2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Lucida Sans Unicode" pitchFamily="34" charset="0"/>
                <a:cs typeface="Times New Roman" pitchFamily="18" charset="0"/>
              </a:rPr>
              <a:t>фестивалях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80728"/>
            <a:ext cx="4062874" cy="5589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000108"/>
            <a:ext cx="3855372" cy="55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340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esktop\ДИПЛОМЫ АТТ\пасха 20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14290"/>
            <a:ext cx="4286280" cy="6421461"/>
          </a:xfrm>
          <a:prstGeom prst="rect">
            <a:avLst/>
          </a:prstGeom>
          <a:noFill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286280" cy="641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7286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4427537" cy="645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0"/>
            <a:ext cx="4286280" cy="638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159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357718" cy="644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0"/>
            <a:ext cx="4268787" cy="634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23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АТТЕСТАЦИЯ 2021\дипломы\image_image_211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159461" cy="6215106"/>
          </a:xfrm>
          <a:prstGeom prst="rect">
            <a:avLst/>
          </a:prstGeom>
          <a:noFill/>
        </p:spPr>
      </p:pic>
      <p:pic>
        <p:nvPicPr>
          <p:cNvPr id="23555" name="Picture 3" descr="C:\Users\1\Desktop\АТТЕСТАЦИЯ 2021\дипломы\меж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290"/>
            <a:ext cx="4214842" cy="6215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171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14346" y="-285776"/>
            <a:ext cx="90726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i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Lucida Sans Unicode" pitchFamily="34" charset="0"/>
              <a:cs typeface="Times New Roman" pitchFamily="18" charset="0"/>
            </a:endParaRPr>
          </a:p>
          <a:p>
            <a:pPr algn="ctr"/>
            <a:endParaRPr lang="ru-RU" sz="20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Lucida Sans Unicode" pitchFamily="34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Lucida Sans Unicode" pitchFamily="34" charset="0"/>
                <a:cs typeface="Times New Roman" pitchFamily="18" charset="0"/>
              </a:rPr>
              <a:t>Наличие </a:t>
            </a:r>
            <a:r>
              <a:rPr lang="ru-RU" sz="28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Lucida Sans Unicode" pitchFamily="34" charset="0"/>
                <a:cs typeface="Times New Roman" pitchFamily="18" charset="0"/>
              </a:rPr>
              <a:t>авторских программ, методических пособий</a:t>
            </a:r>
            <a:r>
              <a:rPr lang="ru-RU" sz="28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4612" y="857232"/>
            <a:ext cx="3857652" cy="57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498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AppData\Local\Microsoft\Windows\Temporary Internet Files\Content.Word\7e4dd4de143c68db5e6fa5dcf5481ef5-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407196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1\AppData\Local\Microsoft\Windows\Temporary Internet Files\Content.Word\7e4dd4de143c68db5e6fa5dcf5481ef5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400052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28604"/>
            <a:ext cx="89644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Наличие собственного инновационного педагогического опыта</a:t>
            </a:r>
          </a:p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Пиксайкиной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Ольги Валерьевны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Воспитателя МАДОУ «Детский сад №82 комбинированного вида»</a:t>
            </a: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«Развитие связной речи детей дошкольного возраста посредством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сказкотерапии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»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3789040"/>
            <a:ext cx="6336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  <a:hlinkClick r:id="rId2"/>
              </a:rPr>
              <a:t>https://ds82sar.schoolrm.ru/sveden/employees/11216/182839/</a:t>
            </a:r>
            <a:endParaRPr lang="ru-RU" sz="2800" b="1" dirty="0" smtClean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  <a:p>
            <a:endParaRPr lang="ru-RU" sz="2800" b="1" dirty="0">
              <a:solidFill>
                <a:srgbClr val="FF0000"/>
              </a:solidFill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0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</a:t>
            </a:r>
            <a:endParaRPr lang="ru-RU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85860"/>
            <a:ext cx="3214678" cy="4429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0364" y="1285860"/>
            <a:ext cx="3071802" cy="4500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322" y="1285860"/>
            <a:ext cx="3000396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7211432" cy="5572903"/>
          </a:xfrm>
          <a:prstGeom prst="rect">
            <a:avLst/>
          </a:prstGeom>
          <a:noFill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142984"/>
            <a:ext cx="328611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апр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4143404" cy="5929354"/>
          </a:xfrm>
          <a:prstGeom prst="rect">
            <a:avLst/>
          </a:prstGeom>
          <a:noFill/>
        </p:spPr>
      </p:pic>
      <p:pic>
        <p:nvPicPr>
          <p:cNvPr id="23555" name="Picture 3" descr="C:\Users\1\Desktop\АТТЕСТАЦИЯ 2021\дипломы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7166"/>
            <a:ext cx="4000528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esktop\АТТЕСТАЦИЯ 2021\дипломы\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5000660" cy="3929090"/>
          </a:xfrm>
          <a:prstGeom prst="rect">
            <a:avLst/>
          </a:prstGeom>
          <a:noFill/>
        </p:spPr>
      </p:pic>
      <p:pic>
        <p:nvPicPr>
          <p:cNvPr id="24579" name="Picture 3" descr="C:\Users\1\Desktop\лллл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785794"/>
            <a:ext cx="3600824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АТТЕСТАЦИЯ 2021\дипломы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357166"/>
            <a:ext cx="435771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:\Users\1\Desktop\АТТЕСТАЦИЯ 2021\дипломы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429156" cy="6357982"/>
          </a:xfrm>
          <a:prstGeom prst="rect">
            <a:avLst/>
          </a:prstGeom>
          <a:noFill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28"/>
            <a:ext cx="422116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523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85728"/>
            <a:ext cx="4143404" cy="5704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357166"/>
            <a:ext cx="3929090" cy="5644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428604"/>
            <a:ext cx="3929090" cy="55721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52" y="428604"/>
            <a:ext cx="3786214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324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857232"/>
            <a:ext cx="3943910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1\Desktop\Безымятт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260648"/>
            <a:ext cx="4141124" cy="624801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260648"/>
            <a:ext cx="4368999" cy="6280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868" y="214290"/>
            <a:ext cx="2571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Антиплагиат</a:t>
            </a:r>
            <a:r>
              <a:rPr lang="ru-RU" alt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 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190" t="8701" r="3966" b="7570"/>
          <a:stretch/>
        </p:blipFill>
        <p:spPr>
          <a:xfrm>
            <a:off x="714348" y="1000108"/>
            <a:ext cx="7726807" cy="5574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Общественная </a:t>
            </a:r>
            <a:r>
              <a:rPr lang="ru-RU" altLang="ru-R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активность педагога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714356"/>
            <a:ext cx="4032448" cy="5949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785794"/>
            <a:ext cx="4167549" cy="586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286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357166"/>
            <a:ext cx="4160706" cy="5866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52" y="357166"/>
            <a:ext cx="4071966" cy="585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427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1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Позитивные </a:t>
            </a:r>
            <a:r>
              <a:rPr lang="ru-RU" altLang="ru-R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результаты работы с воспитанниками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785794"/>
            <a:ext cx="4127924" cy="57669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785794"/>
            <a:ext cx="3998818" cy="57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49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60648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Качество </a:t>
            </a:r>
            <a:r>
              <a:rPr lang="ru-RU" altLang="ru-R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взаимодействия с родителями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857232"/>
            <a:ext cx="3888432" cy="5715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857232"/>
            <a:ext cx="3854802" cy="564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514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0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Работа </a:t>
            </a:r>
            <a:r>
              <a:rPr lang="ru-RU" altLang="ru-R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с детьми из социально – неблагополучных семей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857232"/>
            <a:ext cx="3960975" cy="56828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857232"/>
            <a:ext cx="3927950" cy="574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475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Участие </a:t>
            </a:r>
            <a:r>
              <a:rPr lang="ru-RU" altLang="ru-R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педагога в профессиональных </a:t>
            </a:r>
            <a:r>
              <a:rPr lang="ru-RU" alt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</a:rPr>
              <a:t>конкурсах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714356"/>
            <a:ext cx="4170778" cy="5932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6565" y="714357"/>
            <a:ext cx="3960440" cy="585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4468812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90"/>
            <a:ext cx="4429124" cy="64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240212" cy="60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728"/>
            <a:ext cx="4221162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787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429124" cy="632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4429156" cy="643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620689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1604" y="214290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Награды и поощрения педагога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0722" name="Picture 2" descr="C:\Users\1\Desktop\шш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3"/>
            <a:ext cx="4000528" cy="5715039"/>
          </a:xfrm>
          <a:prstGeom prst="rect">
            <a:avLst/>
          </a:prstGeom>
          <a:noFill/>
        </p:spPr>
      </p:pic>
      <p:pic>
        <p:nvPicPr>
          <p:cNvPr id="6" name="Picture 2" descr="E:\АТТЕСТАЦИЯ 2021\библиотека (4) - коп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857233"/>
            <a:ext cx="3929090" cy="5715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708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476672"/>
            <a:ext cx="78488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0"/>
            <a:ext cx="9289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Участие в инновационной деятельности</a:t>
            </a:r>
            <a:endParaRPr lang="ru-RU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6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257676" cy="5519738"/>
          </a:xfrm>
          <a:prstGeom prst="rect">
            <a:avLst/>
          </a:prstGeom>
          <a:noFill/>
        </p:spPr>
      </p:pic>
      <p:pic>
        <p:nvPicPr>
          <p:cNvPr id="1027" name="Picture 3" descr="C:\Users\Андрей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4119562" cy="5529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8860" y="285728"/>
            <a:ext cx="4382112" cy="6335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132856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Спасибо за внимание!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357166"/>
            <a:ext cx="4464496" cy="6261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428604"/>
            <a:ext cx="4017175" cy="5685132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28604"/>
            <a:ext cx="3786214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04664"/>
            <a:ext cx="4104456" cy="5976664"/>
          </a:xfrm>
          <a:prstGeom prst="rect">
            <a:avLst/>
          </a:prstGeom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28604"/>
            <a:ext cx="4071966" cy="600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23528" y="44624"/>
            <a:ext cx="8820472" cy="792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Наставничество</a:t>
            </a:r>
            <a:endParaRPr lang="ru-RU" sz="28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714356"/>
            <a:ext cx="3929090" cy="5504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714876" y="714356"/>
            <a:ext cx="3910205" cy="5522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Lucida Sans Unicode" pitchFamily="34" charset="0"/>
              </a:rPr>
              <a:t>Наличие публикаций, включая интернет-публикации</a:t>
            </a:r>
            <a:endParaRPr lang="ru-RU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8596" y="1071546"/>
          <a:ext cx="3861335" cy="5464356"/>
        </p:xfrm>
        <a:graphic>
          <a:graphicData uri="http://schemas.openxmlformats.org/presentationml/2006/ole">
            <p:oleObj spid="_x0000_s1048" name="Acrobat Document" r:id="rId3" imgW="5667139" imgH="8019997" progId="AcroExch.Document.11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786314" y="1142984"/>
          <a:ext cx="3798464" cy="5375384"/>
        </p:xfrm>
        <a:graphic>
          <a:graphicData uri="http://schemas.openxmlformats.org/presentationml/2006/ole">
            <p:oleObj spid="_x0000_s1049" name="Acrobat Document" r:id="rId4" imgW="5667139" imgH="8019997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10888534</TotalTime>
  <Words>238</Words>
  <Application>Microsoft Office PowerPoint</Application>
  <PresentationFormat>Экран (4:3)</PresentationFormat>
  <Paragraphs>36</Paragraphs>
  <Slides>41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Тема Office</vt:lpstr>
      <vt:lpstr>Acrobat Document</vt:lpstr>
      <vt:lpstr>Министерство образования РМ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Андрей</dc:creator>
  <cp:lastModifiedBy>1</cp:lastModifiedBy>
  <cp:revision>265</cp:revision>
  <dcterms:created xsi:type="dcterms:W3CDTF">2018-06-30T06:22:48Z</dcterms:created>
  <dcterms:modified xsi:type="dcterms:W3CDTF">2021-11-19T05:56:46Z</dcterms:modified>
</cp:coreProperties>
</file>