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6" r:id="rId1"/>
  </p:sldMasterIdLst>
  <p:notesMasterIdLst>
    <p:notesMasterId r:id="rId27"/>
  </p:notesMasterIdLst>
  <p:sldIdLst>
    <p:sldId id="256" r:id="rId2"/>
    <p:sldId id="309" r:id="rId3"/>
    <p:sldId id="260" r:id="rId4"/>
    <p:sldId id="395" r:id="rId5"/>
    <p:sldId id="320" r:id="rId6"/>
    <p:sldId id="394" r:id="rId7"/>
    <p:sldId id="387" r:id="rId8"/>
    <p:sldId id="377" r:id="rId9"/>
    <p:sldId id="410" r:id="rId10"/>
    <p:sldId id="392" r:id="rId11"/>
    <p:sldId id="393" r:id="rId12"/>
    <p:sldId id="396" r:id="rId13"/>
    <p:sldId id="397" r:id="rId14"/>
    <p:sldId id="399" r:id="rId15"/>
    <p:sldId id="402" r:id="rId16"/>
    <p:sldId id="409" r:id="rId17"/>
    <p:sldId id="403" r:id="rId18"/>
    <p:sldId id="404" r:id="rId19"/>
    <p:sldId id="405" r:id="rId20"/>
    <p:sldId id="406" r:id="rId21"/>
    <p:sldId id="407" r:id="rId22"/>
    <p:sldId id="408" r:id="rId23"/>
    <p:sldId id="411" r:id="rId24"/>
    <p:sldId id="412" r:id="rId25"/>
    <p:sldId id="40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08B08E-16FD-4B52-989A-5D213C3947A2}">
          <p14:sldIdLst>
            <p14:sldId id="256"/>
            <p14:sldId id="309"/>
            <p14:sldId id="260"/>
            <p14:sldId id="395"/>
            <p14:sldId id="320"/>
            <p14:sldId id="394"/>
            <p14:sldId id="387"/>
            <p14:sldId id="377"/>
            <p14:sldId id="410"/>
            <p14:sldId id="392"/>
            <p14:sldId id="393"/>
            <p14:sldId id="396"/>
            <p14:sldId id="397"/>
            <p14:sldId id="399"/>
            <p14:sldId id="402"/>
            <p14:sldId id="409"/>
            <p14:sldId id="403"/>
            <p14:sldId id="404"/>
            <p14:sldId id="405"/>
            <p14:sldId id="406"/>
            <p14:sldId id="407"/>
            <p14:sldId id="408"/>
            <p14:sldId id="411"/>
            <p14:sldId id="412"/>
            <p14:sldId id="400"/>
          </p14:sldIdLst>
        </p14:section>
        <p14:section name="Раздел без заголовка" id="{3BE0933E-AE4C-47CA-A5A8-21CE7BC9F1A6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0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54" y="-72"/>
      </p:cViewPr>
      <p:guideLst>
        <p:guide orient="horz" pos="216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B2E1A-C6BA-4A7B-8248-ABB9D64BC0D9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D41B0-AE9E-4E66-8F26-D72B0BCBD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26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D41B0-AE9E-4E66-8F26-D72B0BCBDD7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04C1D4B-6BAD-43D7-8074-025BA7C6AC35}" type="datetimeFigureOut">
              <a:rPr lang="ru-RU" smtClean="0"/>
              <a:pPr/>
              <a:t>17.02.2024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7C41B1-EF79-499A-A81C-C2C67D370E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7106" y="1176153"/>
            <a:ext cx="9144000" cy="935036"/>
          </a:xfrm>
        </p:spPr>
        <p:txBody>
          <a:bodyPr>
            <a:normAutofit fontScale="90000"/>
          </a:bodyPr>
          <a:lstStyle/>
          <a:p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51964" y="331036"/>
            <a:ext cx="8862193" cy="900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ru-RU" altLang="ru-RU" sz="28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</a:t>
            </a:r>
            <a:r>
              <a:rPr lang="ru-RU" altLang="ru-RU" sz="2800" b="1" cap="none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altLang="ru-RU" sz="28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altLang="ru-RU" sz="2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cap="none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cap="none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/>
        </p:nvSpPr>
        <p:spPr>
          <a:xfrm>
            <a:off x="4238602" y="2130895"/>
            <a:ext cx="5458991" cy="2305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5905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anose="05000000000000000000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5905" algn="l" defTabSz="914400" rtl="0" eaLnBrk="1" latinLnBrk="0" hangingPunct="1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 err="1" smtClean="0"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Фудиной</a:t>
            </a:r>
            <a:r>
              <a:rPr lang="ru-RU" altLang="ru-RU" b="1" dirty="0" smtClean="0"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Светланы Павловны</a:t>
            </a:r>
            <a:endParaRPr lang="ru-RU" altLang="ru-RU" sz="1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дошкольного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«Детский сад № 93»</a:t>
            </a:r>
          </a:p>
          <a:p>
            <a:pPr marL="548640" indent="-4114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г. о.  Саранск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None/>
              <a:defRPr/>
            </a:pPr>
            <a:endParaRPr lang="ru-RU" alt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2324" y="3946942"/>
            <a:ext cx="10513563" cy="266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Дата рождения: 02.07.1976 г.</a:t>
            </a:r>
          </a:p>
          <a:p>
            <a:pPr marL="0" lvl="0" indent="0" algn="l" defTabSz="914400" eaLnBrk="1" hangingPunct="1">
              <a:lnSpc>
                <a:spcPct val="95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ru-RU" alt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высшее , </a:t>
            </a:r>
            <a:r>
              <a:rPr lang="ru-RU" altLang="ru-RU" sz="1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Мордовский государственный университет имени </a:t>
            </a:r>
            <a:r>
              <a:rPr lang="ru-RU" altLang="ru-RU" sz="1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Н.П.Огарева</a:t>
            </a:r>
            <a:r>
              <a:rPr lang="ru-RU" altLang="ru-RU" sz="1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  <a:endParaRPr lang="ru-RU" alt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defTabSz="914400" eaLnBrk="1" hangingPunct="1">
              <a:lnSpc>
                <a:spcPct val="95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по специальности </a:t>
            </a:r>
            <a:r>
              <a:rPr lang="ru-RU" altLang="ru-RU" sz="1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«Филолог»</a:t>
            </a:r>
            <a:endParaRPr lang="ru-RU" alt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>
              <a:lnSpc>
                <a:spcPct val="95000"/>
              </a:lnSpc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Квалификация</a:t>
            </a: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ru-RU" alt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Преподаватель русского языка и литературы, мордовского языка и литературы </a:t>
            </a: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Профессиональная </a:t>
            </a: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переподготовка</a:t>
            </a: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«</a:t>
            </a:r>
            <a:r>
              <a:rPr lang="ru-RU" altLang="ru-RU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Ичалковский</a:t>
            </a: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педагогический колледж» </a:t>
            </a: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</a:t>
            </a: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еспублики Мордовия</a:t>
            </a:r>
            <a:endParaRPr lang="ru-RU" alt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defTabSz="914400" eaLnBrk="1" hangingPunct="1">
              <a:lnSpc>
                <a:spcPct val="95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1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 дополнительной программе профессиональной переподготовки Дошкольное образование   </a:t>
            </a:r>
            <a:endParaRPr lang="ru-RU" alt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defTabSz="914400" eaLnBrk="1" hangingPunct="1">
              <a:lnSpc>
                <a:spcPct val="95000"/>
              </a:lnSpc>
              <a:buFont typeface="Times New Roman" panose="02020603050405020304" pitchFamily="18" charset="0"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Квалификация:</a:t>
            </a:r>
            <a:r>
              <a:rPr lang="ru-RU" altLang="ru-RU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воспитатель</a:t>
            </a:r>
            <a:endParaRPr lang="ru-RU" altLang="ru-RU" sz="16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Стаж педагогической работы (по специальности): 13 лет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Общий трудовой стаж:  25 лет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Наличие квалификационной категории:  высшая</a:t>
            </a:r>
          </a:p>
          <a:p>
            <a:pPr>
              <a:lnSpc>
                <a:spcPct val="95000"/>
              </a:lnSpc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altLang="ru-RU" sz="1600" b="1" dirty="0" smtClean="0">
                <a:latin typeface="Times New Roman" panose="02020603050405020304" pitchFamily="18" charset="0"/>
                <a:ea typeface="Gadugi" panose="020B0502040204020203" pitchFamily="34" charset="0"/>
                <a:cs typeface="Times New Roman" panose="02020603050405020304" pitchFamily="18" charset="0"/>
              </a:rPr>
              <a:t>Дата последней аттестации: 22.05.2019 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2549" y="1231989"/>
            <a:ext cx="48974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	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User\Desktop\IMG_20240119_113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4" y="357436"/>
            <a:ext cx="2601448" cy="334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F:\Аттестация\Scan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82" y="393619"/>
            <a:ext cx="4300182" cy="60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360" y="393619"/>
            <a:ext cx="4285859" cy="6059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Аттестация\экология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2088" r="1537" b="1189"/>
          <a:stretch/>
        </p:blipFill>
        <p:spPr bwMode="auto">
          <a:xfrm>
            <a:off x="1133475" y="470588"/>
            <a:ext cx="9791699" cy="61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74" y="178150"/>
            <a:ext cx="11461473" cy="768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435" y="946313"/>
            <a:ext cx="4078577" cy="57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02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144" y="653190"/>
            <a:ext cx="3834716" cy="54198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883" y="653190"/>
            <a:ext cx="3755461" cy="5419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5" y="653190"/>
            <a:ext cx="3871296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8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979" y="211607"/>
            <a:ext cx="7047587" cy="536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676" y="748101"/>
            <a:ext cx="4054191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8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384" y="800461"/>
            <a:ext cx="5452090" cy="5570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93" y="800461"/>
            <a:ext cx="7278429" cy="55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347042"/>
            <a:ext cx="11239500" cy="6721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4825" y="4307869"/>
            <a:ext cx="6134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://nsportal.ru/fdina-svetlana-pavlovna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669" y="1019175"/>
            <a:ext cx="3792041" cy="53649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4" y="1392195"/>
            <a:ext cx="7085598" cy="355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938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342" y="198478"/>
            <a:ext cx="5767316" cy="536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85" y="734972"/>
            <a:ext cx="3987130" cy="5639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438" y="734972"/>
            <a:ext cx="3999323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9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29" y="397478"/>
            <a:ext cx="4270271" cy="6031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397478"/>
            <a:ext cx="4241117" cy="59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8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655" y="227053"/>
            <a:ext cx="4584589" cy="536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27" y="763547"/>
            <a:ext cx="3944454" cy="5578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110" y="763546"/>
            <a:ext cx="3949987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Педагогический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0629" y="2052918"/>
            <a:ext cx="11578442" cy="4195481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3200" dirty="0"/>
              <a:t>Формирование основ безопасности жизнедеятельности дошкольников в процессе игровой деятельности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u="sng" dirty="0">
                <a:solidFill>
                  <a:srgbClr val="FFFF00"/>
                </a:solidFill>
                <a:cs typeface="Times New Roman" panose="02020603050405020304" pitchFamily="18" charset="0"/>
              </a:rPr>
              <a:t/>
            </a:r>
            <a:br>
              <a:rPr lang="ru-RU" u="sng" dirty="0">
                <a:solidFill>
                  <a:srgbClr val="FFFF00"/>
                </a:solidFill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4842" y="3867900"/>
            <a:ext cx="1134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FBD5B5"/>
              </a:buClr>
              <a:buSzPct val="70000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https://ds93sar.schoolrm.ru/sveden/employees/11234/182815/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620" y="476379"/>
            <a:ext cx="4109060" cy="5809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24" y="476379"/>
            <a:ext cx="4139371" cy="58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49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5" y="417553"/>
            <a:ext cx="6236749" cy="5364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46" y="866137"/>
            <a:ext cx="4002205" cy="56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38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1225" y="381000"/>
            <a:ext cx="890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80" t="2132"/>
          <a:stretch/>
        </p:blipFill>
        <p:spPr>
          <a:xfrm>
            <a:off x="7895613" y="786657"/>
            <a:ext cx="4050082" cy="5753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7" y="842665"/>
            <a:ext cx="3993931" cy="5697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512" y="842665"/>
            <a:ext cx="3782663" cy="569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65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018" y="650181"/>
            <a:ext cx="6653488" cy="4711766"/>
          </a:xfrm>
          <a:prstGeom prst="rect">
            <a:avLst/>
          </a:prstGeom>
        </p:spPr>
      </p:pic>
      <p:pic>
        <p:nvPicPr>
          <p:cNvPr id="1026" name="Picture 2" descr="C:\Users\User\Desktop\IMG_20240216_174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6" y="602673"/>
            <a:ext cx="3717764" cy="480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440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032" y="562708"/>
            <a:ext cx="477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53" y="1009857"/>
            <a:ext cx="6682496" cy="4725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0471" y="958777"/>
            <a:ext cx="4626154" cy="65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1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gldy9QHH6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609600"/>
            <a:ext cx="4195763" cy="59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51" y="592007"/>
            <a:ext cx="4551181" cy="596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42" y="836223"/>
            <a:ext cx="4073582" cy="58938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30760" y="128337"/>
            <a:ext cx="6927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0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721248" y="3945941"/>
            <a:ext cx="300362" cy="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F:\Аттестация\Справки скан Фудина\Справки скан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48" y="854301"/>
            <a:ext cx="4467368" cy="58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697" y="315009"/>
            <a:ext cx="4703806" cy="6285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6" y="315009"/>
            <a:ext cx="4446851" cy="628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8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8363" y="0"/>
            <a:ext cx="852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Наставничество</a:t>
            </a:r>
            <a:endParaRPr lang="ru-RU" sz="2400" dirty="0"/>
          </a:p>
        </p:txBody>
      </p:sp>
      <p:pic>
        <p:nvPicPr>
          <p:cNvPr id="12290" name="Picture 2" descr="F:\Аттестация\Справки скан Фудина\Справки скан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08" y="888191"/>
            <a:ext cx="4044777" cy="571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Аттестация\Справки скан Фудина\Справки скан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64" y="888190"/>
            <a:ext cx="4190171" cy="575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wnloads\Scan.jpg 1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7" y="1042192"/>
            <a:ext cx="3563559" cy="52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ownloads\Scan.jpg 1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54" y="1042192"/>
            <a:ext cx="3589359" cy="52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ownloads\Scan.jpg 1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47" y="1042192"/>
            <a:ext cx="3589359" cy="52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2925" y="219076"/>
            <a:ext cx="3827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r>
              <a:rPr lang="ru-RU" dirty="0" smtClean="0"/>
              <a:t>	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13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Аттестация\Публик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65" y="386502"/>
            <a:ext cx="4339988" cy="614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8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Аттестация\Scan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02" y="724930"/>
            <a:ext cx="3891451" cy="549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Аттестация\дарин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b="19308"/>
          <a:stretch/>
        </p:blipFill>
        <p:spPr bwMode="auto">
          <a:xfrm>
            <a:off x="4056214" y="1128585"/>
            <a:ext cx="3924146" cy="55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360" y="724930"/>
            <a:ext cx="3939791" cy="56472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35" y="0"/>
            <a:ext cx="10268544" cy="907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58" y="505713"/>
            <a:ext cx="4540942" cy="59867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435604"/>
            <a:ext cx="4371974" cy="605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592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741</TotalTime>
  <Words>143</Words>
  <Application>Microsoft Office PowerPoint</Application>
  <PresentationFormat>Произвольный</PresentationFormat>
  <Paragraphs>35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          </vt:lpstr>
      <vt:lpstr>       Педагогический опыт: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Admin</dc:creator>
  <cp:lastModifiedBy>User</cp:lastModifiedBy>
  <cp:revision>317</cp:revision>
  <dcterms:created xsi:type="dcterms:W3CDTF">2020-01-13T20:32:00Z</dcterms:created>
  <dcterms:modified xsi:type="dcterms:W3CDTF">2024-02-17T16:28:40Z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138C194C6FC54B748B046C4847E5E4FB_12</vt:lpwstr>
  </property>
  <property fmtid="{D5CDD505-2E9C-101B-9397-08002B2CF9AE}" pid="3" name="KSOProductBuildVer">
    <vt:lpwstr>1049-12.2.0.13266</vt:lpwstr>
  </property>
</Properties>
</file>