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2941-BA94-42FA-A878-9DBE5377FB0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791AA5-6ABB-4E02-AAA3-1895B6EB0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2941-BA94-42FA-A878-9DBE5377FB0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1AA5-6ABB-4E02-AAA3-1895B6EB0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2941-BA94-42FA-A878-9DBE5377FB0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1AA5-6ABB-4E02-AAA3-1895B6EB0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482941-BA94-42FA-A878-9DBE5377FB0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C791AA5-6ABB-4E02-AAA3-1895B6EB0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2941-BA94-42FA-A878-9DBE5377FB0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1AA5-6ABB-4E02-AAA3-1895B6EB0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2941-BA94-42FA-A878-9DBE5377FB0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1AA5-6ABB-4E02-AAA3-1895B6EB0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1AA5-6ABB-4E02-AAA3-1895B6EB0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2941-BA94-42FA-A878-9DBE5377FB0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2941-BA94-42FA-A878-9DBE5377FB0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1AA5-6ABB-4E02-AAA3-1895B6EB0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2941-BA94-42FA-A878-9DBE5377FB0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1AA5-6ABB-4E02-AAA3-1895B6EB0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482941-BA94-42FA-A878-9DBE5377FB0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791AA5-6ABB-4E02-AAA3-1895B6EB0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2941-BA94-42FA-A878-9DBE5377FB0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791AA5-6ABB-4E02-AAA3-1895B6EB0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482941-BA94-42FA-A878-9DBE5377FB0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C791AA5-6ABB-4E02-AAA3-1895B6EB0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571876"/>
            <a:ext cx="8305800" cy="1143000"/>
          </a:xfrm>
        </p:spPr>
        <p:txBody>
          <a:bodyPr/>
          <a:lstStyle/>
          <a:p>
            <a:r>
              <a:rPr lang="ru-RU" dirty="0"/>
              <a:t>Задание по живописи для 1 класса живописного отделения ( для всех групп).</a:t>
            </a:r>
          </a:p>
          <a:p>
            <a:r>
              <a:rPr lang="ru-RU" sz="2800" dirty="0"/>
              <a:t>Преподаватель: Моисеева М.М.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401080" cy="995136"/>
          </a:xfrm>
        </p:spPr>
        <p:txBody>
          <a:bodyPr/>
          <a:lstStyle/>
          <a:p>
            <a:r>
              <a:rPr lang="ru-RU" dirty="0"/>
              <a:t>Натюрморт с металлической кружкой.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3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24000"/>
            <a:ext cx="7643866" cy="48339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Дорабатываем внутреннюю поверхность кружки, пишем ручку и её падающую тень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3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24000"/>
            <a:ext cx="7572428" cy="48339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Наносим падающую тень под кружкой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102870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   Натюрморт  с металлической   </a:t>
            </a:r>
            <a:br>
              <a:rPr lang="ru-RU" dirty="0"/>
            </a:br>
            <a:r>
              <a:rPr lang="ru-RU" dirty="0"/>
              <a:t>                             кружкой                    </a:t>
            </a:r>
          </a:p>
        </p:txBody>
      </p:sp>
      <p:pic>
        <p:nvPicPr>
          <p:cNvPr id="10" name="Рисунок 9" descr="IMG_0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7715304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3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>
            <a:normAutofit/>
          </a:bodyPr>
          <a:lstStyle/>
          <a:p>
            <a:r>
              <a:rPr lang="ru-RU" sz="3200" dirty="0"/>
              <a:t>Рисуем  кружку и  яблоко</a:t>
            </a:r>
          </a:p>
        </p:txBody>
      </p:sp>
      <p:pic>
        <p:nvPicPr>
          <p:cNvPr id="5" name="Рисунок 4" descr="IMG_0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357300"/>
            <a:ext cx="7358114" cy="50006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3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71612"/>
            <a:ext cx="7286676" cy="47149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19200"/>
          </a:xfrm>
        </p:spPr>
        <p:txBody>
          <a:bodyPr>
            <a:normAutofit/>
          </a:bodyPr>
          <a:lstStyle/>
          <a:p>
            <a:r>
              <a:rPr lang="ru-RU" sz="3200" dirty="0"/>
              <a:t>Начинаем писать с самых темных мест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3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785926"/>
            <a:ext cx="750099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01080" cy="1276336"/>
          </a:xfrm>
        </p:spPr>
        <p:txBody>
          <a:bodyPr>
            <a:noAutofit/>
          </a:bodyPr>
          <a:lstStyle/>
          <a:p>
            <a:r>
              <a:rPr lang="ru-RU" sz="3200" dirty="0"/>
              <a:t>Обращаем внимание на то , как холодный темный цвет металла  плавно переходит в более  светлый  и  теплый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3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24000"/>
            <a:ext cx="7715304" cy="4762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219200"/>
          </a:xfrm>
        </p:spPr>
        <p:txBody>
          <a:bodyPr>
            <a:noAutofit/>
          </a:bodyPr>
          <a:lstStyle/>
          <a:p>
            <a:r>
              <a:rPr lang="ru-RU" sz="3200" dirty="0"/>
              <a:t>Фон помогает выдерживать правильные тональные отношения внутренней и внешней поверхности кружки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3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24000"/>
            <a:ext cx="7572428" cy="46910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Продолжаем делать заливку фона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3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7572428" cy="50006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Пишем  прозрачный  холодный  свет  и  активный рефлекс  от  яблока,  сохраняем  блики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3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7500990" cy="47863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Рефлексы на металле пишем активно учитывая тональность </a:t>
            </a:r>
            <a:r>
              <a:rPr sz="3200"/>
              <a:t>(</a:t>
            </a:r>
            <a:r>
              <a:rPr lang="ru-RU" sz="3200" dirty="0"/>
              <a:t>светлоту</a:t>
            </a:r>
            <a:r>
              <a:rPr sz="3200"/>
              <a:t>)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</TotalTime>
  <Words>112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Constantia</vt:lpstr>
      <vt:lpstr>Wingdings 2</vt:lpstr>
      <vt:lpstr>Бумажная</vt:lpstr>
      <vt:lpstr>Натюрморт с металлической кружкой.</vt:lpstr>
      <vt:lpstr>         Натюрморт  с металлической                                 кружкой                    </vt:lpstr>
      <vt:lpstr>Рисуем  кружку и  яблоко</vt:lpstr>
      <vt:lpstr>Начинаем писать с самых темных мест</vt:lpstr>
      <vt:lpstr>Обращаем внимание на то , как холодный темный цвет металла  плавно переходит в более  светлый  и  теплый</vt:lpstr>
      <vt:lpstr>Фон помогает выдерживать правильные тональные отношения внутренней и внешней поверхности кружки</vt:lpstr>
      <vt:lpstr>Продолжаем делать заливку фона</vt:lpstr>
      <vt:lpstr>Пишем  прозрачный  холодный  свет  и  активный рефлекс  от  яблока,  сохраняем  блики</vt:lpstr>
      <vt:lpstr>Рефлексы на металле пишем активно учитывая тональность (светлоту)</vt:lpstr>
      <vt:lpstr>Дорабатываем внутреннюю поверхность кружки, пишем ручку и её падающую тень</vt:lpstr>
      <vt:lpstr>Наносим падающую тень под кружкой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писать акварелью металл</dc:title>
  <dc:creator>Татьяна</dc:creator>
  <cp:lastModifiedBy>Пользователь</cp:lastModifiedBy>
  <cp:revision>17</cp:revision>
  <dcterms:created xsi:type="dcterms:W3CDTF">2018-10-10T17:38:27Z</dcterms:created>
  <dcterms:modified xsi:type="dcterms:W3CDTF">2024-03-26T12:05:21Z</dcterms:modified>
</cp:coreProperties>
</file>