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1"/>
  </p:sldMasterIdLst>
  <p:notesMasterIdLst>
    <p:notesMasterId r:id="rId32"/>
  </p:notesMasterIdLst>
  <p:sldIdLst>
    <p:sldId id="256" r:id="rId2"/>
    <p:sldId id="372" r:id="rId3"/>
    <p:sldId id="257" r:id="rId4"/>
    <p:sldId id="320" r:id="rId5"/>
    <p:sldId id="379" r:id="rId6"/>
    <p:sldId id="322" r:id="rId7"/>
    <p:sldId id="323" r:id="rId8"/>
    <p:sldId id="373" r:id="rId9"/>
    <p:sldId id="324" r:id="rId10"/>
    <p:sldId id="380" r:id="rId11"/>
    <p:sldId id="374" r:id="rId12"/>
    <p:sldId id="375" r:id="rId13"/>
    <p:sldId id="371" r:id="rId14"/>
    <p:sldId id="326" r:id="rId15"/>
    <p:sldId id="383" r:id="rId16"/>
    <p:sldId id="382" r:id="rId17"/>
    <p:sldId id="384" r:id="rId18"/>
    <p:sldId id="327" r:id="rId19"/>
    <p:sldId id="328" r:id="rId20"/>
    <p:sldId id="365" r:id="rId21"/>
    <p:sldId id="381" r:id="rId22"/>
    <p:sldId id="335" r:id="rId23"/>
    <p:sldId id="336" r:id="rId24"/>
    <p:sldId id="337" r:id="rId25"/>
    <p:sldId id="370" r:id="rId26"/>
    <p:sldId id="366" r:id="rId27"/>
    <p:sldId id="376" r:id="rId28"/>
    <p:sldId id="367" r:id="rId29"/>
    <p:sldId id="378" r:id="rId30"/>
    <p:sldId id="377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7B0D"/>
    <a:srgbClr val="853B5B"/>
    <a:srgbClr val="5F2C0D"/>
    <a:srgbClr val="FFCC00"/>
    <a:srgbClr val="232735"/>
    <a:srgbClr val="785DDD"/>
    <a:srgbClr val="3333CC"/>
    <a:srgbClr val="00CCFF"/>
    <a:srgbClr val="003399"/>
    <a:srgbClr val="E37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709" autoAdjust="0"/>
  </p:normalViewPr>
  <p:slideViewPr>
    <p:cSldViewPr>
      <p:cViewPr>
        <p:scale>
          <a:sx n="80" d="100"/>
          <a:sy n="80" d="100"/>
        </p:scale>
        <p:origin x="-840" y="-5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C22BC09-2462-42D4-A319-EAC299C7E48D}" type="datetimeFigureOut">
              <a:rPr lang="ru-RU"/>
              <a:pPr>
                <a:defRPr/>
              </a:pPr>
              <a:t>22.09.2022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23E6FD1-FC02-4D53-B405-115F2ACDD8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3493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3E6FD1-FC02-4D53-B405-115F2ACDD88B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554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4E2833-8E2D-4A89-8E2B-E5A9BCCB5AF4}" type="datetimeFigureOut">
              <a:rPr lang="ru-RU" smtClean="0"/>
              <a:pPr>
                <a:defRPr/>
              </a:pPr>
              <a:t>22.09.2022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9989D-256D-46EE-A773-C3B94763556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6F2BB0-1FF2-4C9B-B36E-CB4EA23E3E1B}" type="datetimeFigureOut">
              <a:rPr lang="ru-RU" smtClean="0"/>
              <a:pPr>
                <a:defRPr/>
              </a:pPr>
              <a:t>22.09.2022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7B2A80-3813-40AC-AB39-15A5FB4F81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563EE1-93CE-4AAB-A026-89E105B8F992}" type="datetimeFigureOut">
              <a:rPr lang="ru-RU" smtClean="0"/>
              <a:pPr>
                <a:defRPr/>
              </a:pPr>
              <a:t>22.09.2022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A653A2-73AC-436A-A299-E9D390E3065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7C777-EB5D-4B80-A5D8-C21A813A7579}" type="datetimeFigureOut">
              <a:rPr lang="ru-RU" smtClean="0"/>
              <a:pPr>
                <a:defRPr/>
              </a:pPr>
              <a:t>22.09.2022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DA74A3-9E23-46B4-A92F-345506D148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E6A98D-4C4E-49B2-92FB-9FE23A4FDAA5}" type="datetimeFigureOut">
              <a:rPr lang="ru-RU" smtClean="0"/>
              <a:pPr>
                <a:defRPr/>
              </a:pPr>
              <a:t>22.09.2022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9173C6-A74F-4BDA-A86B-120AE1F742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2800E1-9F15-4A96-9273-1A1D99634A0F}" type="datetimeFigureOut">
              <a:rPr lang="ru-RU" smtClean="0"/>
              <a:pPr>
                <a:defRPr/>
              </a:pPr>
              <a:t>22.09.2022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F45DFC-B7B0-41DC-A04D-C9CB7DF80D2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F1CD00-8410-4FFF-AEB7-B731E4993E17}" type="datetimeFigureOut">
              <a:rPr lang="ru-RU" smtClean="0"/>
              <a:pPr>
                <a:defRPr/>
              </a:pPr>
              <a:t>22.09.2022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D1F5FA-7E18-44CC-B33B-4B7C1ED9A75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340B5A-3868-4045-AFAB-DBC071D1ACFD}" type="datetimeFigureOut">
              <a:rPr lang="ru-RU" smtClean="0"/>
              <a:pPr>
                <a:defRPr/>
              </a:pPr>
              <a:t>22.09.2022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3B5A15-37B2-4B05-BA41-DD80509AC50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8E9BD5-FE6A-4E68-BC01-12A1912CD260}" type="datetimeFigureOut">
              <a:rPr lang="ru-RU" smtClean="0"/>
              <a:pPr>
                <a:defRPr/>
              </a:pPr>
              <a:t>22.09.2022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F10B2D-210C-4A2D-B9A7-B83566B13C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7522DC-09E9-4230-A6F2-40A47F3790C7}" type="datetimeFigureOut">
              <a:rPr lang="ru-RU" smtClean="0"/>
              <a:pPr>
                <a:defRPr/>
              </a:pPr>
              <a:t>22.09.2022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3308AA-881C-4074-8A7F-0FB18FCD48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7C52D8-2C9D-45DC-8BA9-7113E1D777FB}" type="datetimeFigureOut">
              <a:rPr lang="ru-RU" smtClean="0"/>
              <a:pPr>
                <a:defRPr/>
              </a:pPr>
              <a:t>22.09.2022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85120F9C-DC09-4444-B5E3-B5F676DC410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78CC7A74-4B4B-4ED6-96FA-C0574E96348C}" type="datetimeFigureOut">
              <a:rPr lang="ru-RU" smtClean="0"/>
              <a:pPr>
                <a:defRPr/>
              </a:pPr>
              <a:t>22.09.2022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793085E6-05E9-40BA-9B72-9E8B7EC765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upload2.schoolrm.ru/iblock/e98/e9839b6abc309deddde2eaa909d4f98e/Predstavlenie-pedagogicheskogo-opyta-Vazakina-N.V..pd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836712"/>
            <a:ext cx="7740352" cy="360362"/>
          </a:xfrm>
        </p:spPr>
        <p:txBody>
          <a:bodyPr>
            <a:noAutofit/>
          </a:bodyPr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altLang="ru-RU" sz="2400" b="1" dirty="0" smtClean="0">
                <a:latin typeface="Times New Roman" pitchFamily="18" charset="0"/>
              </a:rPr>
              <a:t/>
            </a:r>
            <a:br>
              <a:rPr lang="ru-RU" altLang="ru-RU" sz="2400" b="1" dirty="0" smtClean="0">
                <a:latin typeface="Times New Roman" pitchFamily="18" charset="0"/>
              </a:rPr>
            </a:br>
            <a:r>
              <a:rPr lang="ru-RU" altLang="ru-RU" sz="2400" b="1" dirty="0" smtClean="0">
                <a:latin typeface="Times New Roman" pitchFamily="18" charset="0"/>
              </a:rPr>
              <a:t/>
            </a:r>
            <a:br>
              <a:rPr lang="ru-RU" altLang="ru-RU" sz="2400" b="1" dirty="0" smtClean="0">
                <a:latin typeface="Times New Roman" pitchFamily="18" charset="0"/>
              </a:rPr>
            </a:br>
            <a:r>
              <a:rPr lang="ru-RU" altLang="ru-RU" sz="2400" b="1" dirty="0" smtClean="0">
                <a:latin typeface="Times New Roman" pitchFamily="18" charset="0"/>
              </a:rPr>
              <a:t>Министерство образования Республики Мордовия</a:t>
            </a:r>
            <a:endParaRPr lang="ru-RU" sz="2400" dirty="0"/>
          </a:p>
        </p:txBody>
      </p:sp>
      <p:sp>
        <p:nvSpPr>
          <p:cNvPr id="15362" name="Прямоугольник 5"/>
          <p:cNvSpPr>
            <a:spLocks noChangeArrowheads="1"/>
          </p:cNvSpPr>
          <p:nvPr/>
        </p:nvSpPr>
        <p:spPr bwMode="auto">
          <a:xfrm>
            <a:off x="827584" y="1755041"/>
            <a:ext cx="48958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4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Прямоугольник 7"/>
          <p:cNvSpPr>
            <a:spLocks noChangeArrowheads="1"/>
          </p:cNvSpPr>
          <p:nvPr/>
        </p:nvSpPr>
        <p:spPr bwMode="auto">
          <a:xfrm>
            <a:off x="755576" y="3140968"/>
            <a:ext cx="489654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err="1" smtClean="0">
                <a:solidFill>
                  <a:srgbClr val="5F2C0D"/>
                </a:solidFill>
                <a:latin typeface="Times New Roman" pitchFamily="18" charset="0"/>
                <a:cs typeface="Times New Roman" pitchFamily="18" charset="0"/>
              </a:rPr>
              <a:t>Вазакиной</a:t>
            </a:r>
            <a:r>
              <a:rPr lang="ru-RU" sz="3200" b="1" dirty="0" smtClean="0">
                <a:solidFill>
                  <a:srgbClr val="5F2C0D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5F2C0D"/>
                </a:solidFill>
                <a:latin typeface="Times New Roman" pitchFamily="18" charset="0"/>
                <a:cs typeface="Times New Roman" pitchFamily="18" charset="0"/>
              </a:rPr>
              <a:t>Натальи Владимировны,</a:t>
            </a:r>
            <a:endParaRPr lang="ru-RU" sz="1400" b="1" dirty="0" smtClean="0">
              <a:solidFill>
                <a:srgbClr val="5F2C0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400" b="1" dirty="0">
              <a:solidFill>
                <a:srgbClr val="5F2C0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МАДОУ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«Детский сад №18» 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о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Саранск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Century Schoolbook" pitchFamily="18" charset="0"/>
              <a:cs typeface="Arial" charset="0"/>
            </a:endParaRPr>
          </a:p>
        </p:txBody>
      </p:sp>
      <p:pic>
        <p:nvPicPr>
          <p:cNvPr id="2" name="Picture 2" descr="C:\Users\stvospital\Desktop\50d13343e9197b7ab32c4d0b355d34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068438"/>
            <a:ext cx="2308697" cy="344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stvospital\Desktop\Аттестация НВ\4 диплом любимый питомиц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2524" b="3171"/>
          <a:stretch/>
        </p:blipFill>
        <p:spPr bwMode="auto">
          <a:xfrm>
            <a:off x="4869370" y="1268760"/>
            <a:ext cx="3663070" cy="504000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72234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участия воспитанников в: конкурсах; выставках; турнирах; соревнованиях; акциях; фестивалях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stvospital\Desktop\2badd40aa9585373ca5d9e3eba80e73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 t="1595" r="5224" b="3596"/>
          <a:stretch/>
        </p:blipFill>
        <p:spPr bwMode="auto">
          <a:xfrm>
            <a:off x="595508" y="1268760"/>
            <a:ext cx="3616452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61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:\Users\stvospital\Desktop\Аттестация НВ\4 ЛДПР 1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52736"/>
            <a:ext cx="2927559" cy="414000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C:\Users\stvospital\Desktop\Аттестация НВ\4 Юртаев Се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857" y="2420888"/>
            <a:ext cx="3055005" cy="432000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stvospital\Desktop\Аттестация НВ\4 Дипло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44824"/>
            <a:ext cx="2927559" cy="414000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1807" y="0"/>
            <a:ext cx="9144000" cy="84108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участия воспитанников в: конкурсах; выставках; турнирах; соревнованиях; акциях; фестивалях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28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C:\Users\stvospital\Desktop\Аттестация НВ\4 Патапов июнь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8" y="1196752"/>
            <a:ext cx="2929846" cy="414000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stvospital\Desktop\Аттестация НВ\4 diplom_522192 (1)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36912"/>
            <a:ext cx="2929042" cy="414000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stvospital\Desktop\Аттестация НВ\4 ВШДА июл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81288"/>
            <a:ext cx="2924318" cy="414000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807" y="0"/>
            <a:ext cx="9144000" cy="84108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участия воспитанников в: конкурсах; выставках; турнирах; соревнованиях; акциях; фестивалях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9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928992" cy="105273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авторских программ, методических пособий</a:t>
            </a:r>
            <a:endParaRPr lang="ru-RU" sz="2400" dirty="0"/>
          </a:p>
        </p:txBody>
      </p:sp>
      <p:pic>
        <p:nvPicPr>
          <p:cNvPr id="3074" name="Picture 2" descr="C:\Users\stvospital\Desktop\5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/>
          <a:stretch/>
        </p:blipFill>
        <p:spPr bwMode="auto">
          <a:xfrm>
            <a:off x="539552" y="1196752"/>
            <a:ext cx="3818384" cy="5400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tvospital\Desktop\Рецензия на кружок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816245" cy="5400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37" y="109900"/>
            <a:ext cx="9020819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stvospital\Desktop\Аттестация НВ\6 Республика выступл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285" y="1988840"/>
            <a:ext cx="5051219" cy="36004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tvospital\Desktop\6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1368"/>
            <a:ext cx="3926153" cy="5400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7037" y="109900"/>
            <a:ext cx="9020819" cy="1143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stvospital\Desktop\семинар титул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r="2199"/>
          <a:stretch/>
        </p:blipFill>
        <p:spPr bwMode="auto">
          <a:xfrm>
            <a:off x="27037" y="1265012"/>
            <a:ext cx="2931681" cy="4212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stvospital\Desktop\6 спр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8" r="2280"/>
          <a:stretch/>
        </p:blipFill>
        <p:spPr bwMode="auto">
          <a:xfrm>
            <a:off x="6072583" y="2420888"/>
            <a:ext cx="2994633" cy="4212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vospital\Desktop\Семинар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489" y="1916832"/>
            <a:ext cx="2976671" cy="4212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66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7037" y="109900"/>
            <a:ext cx="9020819" cy="1143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3" descr="C:\Users\stvospital\Desktop\Аттестация НВ\6 вебинар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377748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tvospital\Desktop\Аттестация НВ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1806" r="3131" b="2129"/>
          <a:stretch/>
        </p:blipFill>
        <p:spPr bwMode="auto">
          <a:xfrm>
            <a:off x="611560" y="1341368"/>
            <a:ext cx="381047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68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404664"/>
            <a:ext cx="9036496" cy="8367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2" descr="C:\Users\stvospital\Desktop\7 мк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1368"/>
            <a:ext cx="3926398" cy="5400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tvospital\Desktop\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3926398" cy="5400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75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036496" cy="83671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stvospital\Desktop\Аттестация НВ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0" y="980728"/>
            <a:ext cx="2927572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tvospital\Desktop\Аттестация НВ\7 К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735" y="2636912"/>
            <a:ext cx="2929761" cy="4140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tvospital\Desktop\Аттестация НВ\7 Республ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494" y="1916832"/>
            <a:ext cx="2877666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06" y="-29713"/>
            <a:ext cx="9234214" cy="108244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Экспертная деятельность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stvospital\Desktop\znan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903" y="1916831"/>
            <a:ext cx="5110097" cy="361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stvospital\Desktop\8 экспер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97352"/>
            <a:ext cx="3926399" cy="5400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418477"/>
            <a:ext cx="8568952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 fontAlgn="auto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 рождения: 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18. 06. 1983 г.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000"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2005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г., МГПИ им. М. Е. 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Квалификация: Учитель-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олигофренопедагог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учитель-логопед. Специальность: «Олигофренопедагогика» с дополнительной специальностью «Логопедия»</a:t>
            </a:r>
            <a:b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Диплом: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ВСА 0338472</a:t>
            </a:r>
          </a:p>
          <a:p>
            <a:pPr indent="450000"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 июня 2005 года</a:t>
            </a:r>
          </a:p>
          <a:p>
            <a:pPr indent="450000"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г., ФГБОУ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ВПО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«МГПИ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М.Е. 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программе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«Технологии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дошкольного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образования».</a:t>
            </a:r>
            <a:b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Общий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трудовой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стаж: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 лет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000" algn="just" fontAlgn="auto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 лет</a:t>
            </a:r>
          </a:p>
          <a:p>
            <a:pPr indent="450000" algn="just" fontAlgn="auto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высшая</a:t>
            </a:r>
          </a:p>
          <a:p>
            <a:pPr indent="450000" algn="just" fontAlgn="auto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1800" b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последней аттестации:</a:t>
            </a:r>
            <a:r>
              <a:rPr lang="ru-RU" sz="18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101 от 20.02.2017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0" y="572592"/>
            <a:ext cx="80645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 </a:t>
            </a:r>
            <a:endParaRPr lang="ru-RU" altLang="ru-RU" sz="2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Вазакиной</a:t>
            </a: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Натальи Владимировны</a:t>
            </a:r>
            <a:endParaRPr lang="ru-RU" alt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41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0" y="908720"/>
            <a:ext cx="9144000" cy="114300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 fontAlgn="auto">
              <a:spcAft>
                <a:spcPts val="0"/>
              </a:spcAft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496" y="49580"/>
            <a:ext cx="9108504" cy="1143000"/>
          </a:xfrm>
        </p:spPr>
        <p:txBody>
          <a:bodyPr>
            <a:noAutofit/>
          </a:bodyPr>
          <a:lstStyle/>
          <a:p>
            <a:pPr lvl="0"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400" dirty="0"/>
          </a:p>
        </p:txBody>
      </p:sp>
      <p:pic>
        <p:nvPicPr>
          <p:cNvPr id="6" name="Picture 2" descr="C:\Users\stvospital\Desktop\Аттестация НВ\9 член жюр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819512" cy="5400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stvospital\Desktop\9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r="6249"/>
          <a:stretch/>
        </p:blipFill>
        <p:spPr bwMode="auto">
          <a:xfrm>
            <a:off x="4788024" y="1268760"/>
            <a:ext cx="3812403" cy="5400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Autofit/>
          </a:bodyPr>
          <a:lstStyle/>
          <a:p>
            <a:pPr lvl="0"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t="615" b="2604"/>
          <a:stretch/>
        </p:blipFill>
        <p:spPr>
          <a:xfrm>
            <a:off x="475205" y="1341368"/>
            <a:ext cx="3808763" cy="54000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074" name="Picture 2" descr="C:\Users\stvospital\Desktop\9 профсоюз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732" y="1341368"/>
            <a:ext cx="3816716" cy="5400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75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title"/>
          </p:nvPr>
        </p:nvSpPr>
        <p:spPr bwMode="auto">
          <a:xfrm>
            <a:off x="0" y="-23016"/>
            <a:ext cx="9144000" cy="107575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Позитивные результаты работы с воспитанниками</a:t>
            </a:r>
            <a:endParaRPr lang="ru-RU" sz="2800" b="1" cap="none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Rectangle 4"/>
          <p:cNvSpPr txBox="1">
            <a:spLocks/>
          </p:cNvSpPr>
          <p:nvPr/>
        </p:nvSpPr>
        <p:spPr>
          <a:xfrm>
            <a:off x="0" y="1772816"/>
            <a:ext cx="9144000" cy="465772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853B5B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2" descr="C:\Users\stvospital\Desktop\10 (1)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7352"/>
            <a:ext cx="3926153" cy="5400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tvospital\Desktop\10 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3926398" cy="5400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960" y="499314"/>
            <a:ext cx="9144000" cy="54868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Качество взаимодействия с родителями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195" name="Picture 3" descr="C:\Users\stvospital\Desktop\11 (2).jpe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45296"/>
            <a:ext cx="3024000" cy="424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stvospital\Desktop\11 (1).jpe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97224"/>
            <a:ext cx="3024000" cy="424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stvospital\Desktop\11 (3).jpe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504" y="2492896"/>
            <a:ext cx="3024000" cy="424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6790"/>
            <a:ext cx="9144000" cy="105952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Работа с детьми из социально-неблагополучных семей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2" descr="C:\Users\stvospital\Desktop\12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96752"/>
            <a:ext cx="4057025" cy="5580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38471"/>
            <a:ext cx="9144000" cy="914265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Участие педагога в профессиональных конкурсах</a:t>
            </a:r>
            <a:endParaRPr lang="ru-RU" sz="2400" dirty="0"/>
          </a:p>
        </p:txBody>
      </p:sp>
      <p:pic>
        <p:nvPicPr>
          <p:cNvPr id="5" name="Picture 12" descr="C:\Users\stvospital\Desktop\Аттестация НВ\1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240"/>
            <a:ext cx="3000831" cy="4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stvospital\Desktop\Аттестация НВ\13 диплом март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716" y="1700808"/>
            <a:ext cx="3005452" cy="4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stvospital\Desktop\Аттестация НВ\13 диплом июл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04864"/>
            <a:ext cx="3005217" cy="4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14999" y="4221088"/>
            <a:ext cx="3226669" cy="141277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Участие педагога в профессиональных конкурсах</a:t>
            </a:r>
            <a:endParaRPr lang="ru-RU" sz="2400" dirty="0"/>
          </a:p>
        </p:txBody>
      </p:sp>
      <p:pic>
        <p:nvPicPr>
          <p:cNvPr id="5" name="Picture 2" descr="C:\Users\stvospital\Desktop\2badd40aa9585373ca5d9e3eba80e7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 t="1595" r="5224" b="3596"/>
          <a:stretch/>
        </p:blipFill>
        <p:spPr bwMode="auto">
          <a:xfrm>
            <a:off x="2843808" y="2538000"/>
            <a:ext cx="3099816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stvospital\Desktop\Аттестация НВ\13 Конкурс Воспитатель года России_Страница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00" y="1"/>
            <a:ext cx="4320000" cy="305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stvospital\Desktop\Аттестация НВ\13 Вазакина Н.В.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83338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stvospital\Desktop\Аттестация НВ\13 Добрые крышеч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00808"/>
            <a:ext cx="2987824" cy="4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stvospital\Desktop\Аттестация НВ\13 САД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" t="772"/>
          <a:stretch/>
        </p:blipFill>
        <p:spPr bwMode="auto">
          <a:xfrm>
            <a:off x="69998" y="1125216"/>
            <a:ext cx="2989834" cy="4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сканы\дипломы\Эколята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348880"/>
            <a:ext cx="2987823" cy="42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0" y="138471"/>
            <a:ext cx="9144000" cy="84225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Участие педагога в профессиональных конкурсах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6232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71" y="35267"/>
            <a:ext cx="8229600" cy="101746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/>
              </a:rPr>
              <a:t>Награды и поощрения </a:t>
            </a:r>
            <a:endParaRPr lang="ru-RU" sz="2400" dirty="0"/>
          </a:p>
        </p:txBody>
      </p:sp>
      <p:pic>
        <p:nvPicPr>
          <p:cNvPr id="7172" name="Picture 4" descr="C:\Users\stvospital\Desktop\Аттестация НВ\14 Вазакина 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24744"/>
            <a:ext cx="3816717" cy="540000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stvospital\Desktop\Аттестация НВ\14 Благодарность Воспитатель года России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16832"/>
            <a:ext cx="5148711" cy="360040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stvospital\Desktop\Аттестация НВ\14 САД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17312"/>
            <a:ext cx="324036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stvospital\Desktop\Аттестация НВ\14 САД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"/>
          <a:stretch/>
        </p:blipFill>
        <p:spPr bwMode="auto">
          <a:xfrm>
            <a:off x="22126" y="1197232"/>
            <a:ext cx="299293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stvospital\Desktop\Аттестация НВ\14 САД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"/>
          <a:stretch/>
        </p:blipFill>
        <p:spPr bwMode="auto">
          <a:xfrm>
            <a:off x="6208214" y="2492896"/>
            <a:ext cx="2935786" cy="432000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-1571" y="35267"/>
            <a:ext cx="8229600" cy="101746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/>
              </a:rPr>
              <a:t>Награды и поощрения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2192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 bwMode="auto">
          <a:xfrm>
            <a:off x="323528" y="29190"/>
            <a:ext cx="8820472" cy="1010376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  <a:br>
              <a:rPr lang="ru-RU" sz="28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сайте МАДОУ «Детский сад №18»</a:t>
            </a:r>
            <a:endParaRPr lang="ru-RU" sz="2800" cap="none" dirty="0" smtClean="0">
              <a:solidFill>
                <a:schemeClr val="tx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04609" y="1120798"/>
            <a:ext cx="8475492" cy="12241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  <a:hlinkClick r:id="rId2"/>
              </a:rPr>
              <a:t>https://upload2.schoolrm.ru/</a:t>
            </a:r>
            <a:r>
              <a:rPr lang="en-US" dirty="0" err="1">
                <a:latin typeface="Times New Roman" pitchFamily="18" charset="0"/>
                <a:cs typeface="Times New Roman" pitchFamily="18" charset="0"/>
                <a:hlinkClick r:id="rId2"/>
              </a:rPr>
              <a:t>iblock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2"/>
              </a:rPr>
              <a:t>/e98/e9839b6abc309deddde2eaa909d4f98e/Predstavlenie-pedagogicheskogo-opyta-Vazakina-N.V..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pdf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stvospital\Desktop\Безымянны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8547500" cy="449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tvospital\Desktop\Аттестация НВ\14 Благодар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72816"/>
            <a:ext cx="2797384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stvospital\Desktop\Аттестация НВ\14 ВШДА июль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96752"/>
            <a:ext cx="279717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C:\Users\stvospital\Desktop\Аттестация НВ\14Вазакина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056" y="3899502"/>
            <a:ext cx="3770944" cy="265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-1572" y="35267"/>
            <a:ext cx="9038067" cy="101746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/>
              </a:rPr>
              <a:t>Награды и поощрения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9377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9494"/>
            <a:ext cx="9144372" cy="85270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4" descr="001 (2)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63" b="13074"/>
          <a:stretch/>
        </p:blipFill>
        <p:spPr bwMode="auto">
          <a:xfrm>
            <a:off x="507721" y="1197352"/>
            <a:ext cx="3848255" cy="540000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Общие документы\Аттестация 18 сад\Аттестация 2021 Рябышева\Приказы\Инновация\Рисунок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t="-138" r="-194" b="14026"/>
          <a:stretch/>
        </p:blipFill>
        <p:spPr bwMode="auto">
          <a:xfrm>
            <a:off x="4701806" y="1197352"/>
            <a:ext cx="3830634" cy="5400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47675" y="199263"/>
            <a:ext cx="8229600" cy="7806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2" descr="C:\Users\stvospital\Desktop\1 проект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732" y="1196752"/>
            <a:ext cx="3816716" cy="5400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tvospital\Desktop\1спр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5239"/>
            <a:ext cx="3816716" cy="5400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51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62068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2" descr="C:\Users\stvospital\Desktop\2 пр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3926153" cy="5400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tvospital\Desktop\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66" y="1226468"/>
            <a:ext cx="3926398" cy="5400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620688"/>
            <a:ext cx="6120680" cy="476672"/>
          </a:xfrm>
        </p:spPr>
        <p:txBody>
          <a:bodyPr>
            <a:noAutofit/>
          </a:bodyPr>
          <a:lstStyle/>
          <a:p>
            <a:pPr algn="just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публикаций 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33" name="Picture 9" descr="C:\Users\stvospital\Desktop\Аттестация НВ\3 справка на статью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35663"/>
            <a:ext cx="3820490" cy="5400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tvospital\Desktop\Справ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58136"/>
            <a:ext cx="3816717" cy="5400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267744" y="671017"/>
            <a:ext cx="4464496" cy="47667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публикаций 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5" descr="C:\Users\stvospital\Desktop\Аттестация НВ\3 Апрель публикация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16832"/>
            <a:ext cx="3077792" cy="4320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stvospital\Desktop\Аттестация НВ\3нс портал июнь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606" y="2525796"/>
            <a:ext cx="3056484" cy="4320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stvospital\Desktop\Аттестация НВ\3 академия роста декабрь 18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4" y="1268760"/>
            <a:ext cx="3056392" cy="4320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08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07" y="0"/>
            <a:ext cx="9144000" cy="84108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участия воспитанников в: конкурсах; выставках; турнирах; соревнованиях; акциях; фестивалях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8" name="Picture 10" descr="C:\Users\stvospital\Desktop\Аттестация НВ\4 кирюшатова июн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73016"/>
            <a:ext cx="4617513" cy="324000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" descr="C:\Users\stvospital\Desktop\Аттестация НВ\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55" y="981088"/>
            <a:ext cx="4610769" cy="324000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2899</TotalTime>
  <Words>302</Words>
  <Application>Microsoft Office PowerPoint</Application>
  <PresentationFormat>Экран (4:3)</PresentationFormat>
  <Paragraphs>47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Поток</vt:lpstr>
      <vt:lpstr>  Министерство образования Республики Мордовия</vt:lpstr>
      <vt:lpstr>Дата  рождения:  18. 06. 1983 г. Профессиональное образование: 2005 г., МГПИ им. М. Е. Евсевьева. Квалификация: Учитель-олигофренопедагог, учитель-логопед. Специальность: «Олигофренопедагогика» с дополнительной специальностью «Логопедия»         Диплом: ВСА 0338472 Дата выдачи: 30 июня 2005 года Профессиональная переподготовка: 2015 г., ФГБОУ ВПО «МГПИ им.  М.Е. Евсевьева по программе «Технологии дошкольного образования».         Общий трудовой стаж: 17 лет Стаж педагогической работы (по специальности): 17 лет Наличие квалификационной категории: высшая Дата последней аттестации:Приказ № 101 от 20.02.2017 г. </vt:lpstr>
      <vt:lpstr>Представление педагогического опыта на сайте МАДОУ «Детский сад №18»</vt:lpstr>
      <vt:lpstr>Участие в инновационной (экспериментальной) деятельности</vt:lpstr>
      <vt:lpstr>Участие в инновационной (экспериментальной) деятельности</vt:lpstr>
      <vt:lpstr>Наставничество</vt:lpstr>
      <vt:lpstr>Наличие публикаций </vt:lpstr>
      <vt:lpstr>Презентация PowerPoint</vt:lpstr>
      <vt:lpstr>Результаты участия воспитанников в: конкурсах; выставках; турнирах; соревнованиях; акциях; фестивалях</vt:lpstr>
      <vt:lpstr>Результаты участия воспитанников в: конкурсах; выставках; турнирах; соревнованиях; акциях; фестивалях</vt:lpstr>
      <vt:lpstr>Результаты участия воспитанников в: конкурсах; выставках; турнирах; соревнованиях; акциях; фестивалях</vt:lpstr>
      <vt:lpstr>Презентация PowerPoint</vt:lpstr>
      <vt:lpstr>Наличие авторских программ, методических пособий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</vt:lpstr>
      <vt:lpstr>Презентация PowerPoint</vt:lpstr>
      <vt:lpstr>Презентация PowerPoint</vt:lpstr>
      <vt:lpstr>Презентация PowerPoint</vt:lpstr>
      <vt:lpstr>Проведение открытых занятий, мастер-классов, мероприятий</vt:lpstr>
      <vt:lpstr>Экспертная деятельность</vt:lpstr>
      <vt:lpstr>Общественно-педагогическая активность педагога: участие в комиссиях, педагогических сообществах, в жюри конкурсов</vt:lpstr>
      <vt:lpstr>Общественно-педагогическая активность педагога: участие в комиссиях, педагогических сообществах, в жюри конкурсов</vt:lpstr>
      <vt:lpstr>Позитивные результаты работы с воспитанниками</vt:lpstr>
      <vt:lpstr>Качество взаимодействия с родителями</vt:lpstr>
      <vt:lpstr>Работа с детьми из социально-неблагополучных семей</vt:lpstr>
      <vt:lpstr>Презентация PowerPoint</vt:lpstr>
      <vt:lpstr>Участие педагога в профессиональных конкурсах</vt:lpstr>
      <vt:lpstr>Участие педагога в профессиональных конкурсах</vt:lpstr>
      <vt:lpstr>Награды и поощрения </vt:lpstr>
      <vt:lpstr>Награды и поощрения </vt:lpstr>
      <vt:lpstr>Награды и поощрения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1</dc:creator>
  <cp:lastModifiedBy>stvospital</cp:lastModifiedBy>
  <cp:revision>226</cp:revision>
  <dcterms:created xsi:type="dcterms:W3CDTF">2016-09-28T10:56:51Z</dcterms:created>
  <dcterms:modified xsi:type="dcterms:W3CDTF">2022-09-22T07:58:47Z</dcterms:modified>
</cp:coreProperties>
</file>