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02" r:id="rId2"/>
    <p:sldId id="301" r:id="rId3"/>
    <p:sldId id="299" r:id="rId4"/>
    <p:sldId id="304" r:id="rId5"/>
    <p:sldId id="303" r:id="rId6"/>
    <p:sldId id="307" r:id="rId7"/>
    <p:sldId id="313" r:id="rId8"/>
    <p:sldId id="320" r:id="rId9"/>
    <p:sldId id="321" r:id="rId10"/>
    <p:sldId id="314" r:id="rId11"/>
    <p:sldId id="306" r:id="rId12"/>
    <p:sldId id="311" r:id="rId13"/>
    <p:sldId id="323" r:id="rId14"/>
    <p:sldId id="275" r:id="rId15"/>
    <p:sldId id="274" r:id="rId16"/>
    <p:sldId id="326" r:id="rId17"/>
    <p:sldId id="324" r:id="rId18"/>
    <p:sldId id="264" r:id="rId19"/>
    <p:sldId id="317" r:id="rId20"/>
    <p:sldId id="315" r:id="rId21"/>
    <p:sldId id="327" r:id="rId22"/>
    <p:sldId id="316" r:id="rId23"/>
    <p:sldId id="293" r:id="rId24"/>
    <p:sldId id="318" r:id="rId25"/>
    <p:sldId id="292" r:id="rId26"/>
    <p:sldId id="291" r:id="rId27"/>
    <p:sldId id="290" r:id="rId28"/>
    <p:sldId id="280" r:id="rId29"/>
    <p:sldId id="28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29.12.2020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ds104sar.schoolrm.ru/sveden/employees/11248/186627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aam.ru/users/2413835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6396" cy="6858000"/>
          </a:xfrm>
          <a:prstGeom prst="rect">
            <a:avLst/>
          </a:prstGeom>
          <a:noFill/>
        </p:spPr>
      </p:pic>
      <p:pic>
        <p:nvPicPr>
          <p:cNvPr id="3" name="Picture 2" descr="Асташина Ольга Олеговна"/>
          <p:cNvPicPr>
            <a:picLocks noChangeAspect="1" noChangeArrowheads="1"/>
          </p:cNvPicPr>
          <p:nvPr/>
        </p:nvPicPr>
        <p:blipFill>
          <a:blip r:embed="rId3" cstate="print"/>
          <a:srcRect l="3302" t="1887" b="1887"/>
          <a:stretch>
            <a:fillRect/>
          </a:stretch>
        </p:blipFill>
        <p:spPr bwMode="auto">
          <a:xfrm flipH="1">
            <a:off x="5715008" y="1571612"/>
            <a:ext cx="2928958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00034" y="500042"/>
            <a:ext cx="5143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600" b="1" kern="0" dirty="0" smtClean="0">
                <a:ln>
                  <a:solidFill>
                    <a:srgbClr val="0070C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Асташиной</a:t>
            </a: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Ольги Олеговны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воспитателя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№104 комбинированного вида» г. о. Саранск</a:t>
            </a:r>
            <a:endParaRPr lang="ru-RU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-252536" y="155171"/>
            <a:ext cx="8964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ru-RU" altLang="ru-RU" sz="1800" b="1" dirty="0">
                <a:solidFill>
                  <a:srgbClr val="00206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2302907"/>
            <a:ext cx="578644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МГПИ им. М.Е. </a:t>
            </a:r>
            <a:r>
              <a:rPr lang="ru-RU" alt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Специальность:«Методист по дошкольному воспитанию, воспитатель в детском саду».</a:t>
            </a: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в детском саду</a:t>
            </a: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ЭВ №586102 </a:t>
            </a:r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28.06.1996 г.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стаж:</a:t>
            </a:r>
            <a:r>
              <a:rPr lang="en-US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года.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работы: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года.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учреждении: 22 года.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  <a:r>
              <a:rPr lang="ru-RU" alt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высшая, 10</a:t>
            </a:r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.02.2016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endParaRPr lang="ru-RU" altLang="ru-RU" sz="2000" b="1" dirty="0">
              <a:solidFill>
                <a:srgbClr val="7030A0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6396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3987800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Мо\Desktop\Асташина журнал\sertifikat_za_publikatsiyu_2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00808"/>
            <a:ext cx="4860032" cy="344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893445/102cffdf-0437-4b10-b63f-939cbad3f4a6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681" name="Picture 1" descr="D:\свид\46ad61a09472bbd9de4522511b6ce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5357818" cy="3786750"/>
          </a:xfrm>
          <a:prstGeom prst="rect">
            <a:avLst/>
          </a:prstGeom>
          <a:noFill/>
        </p:spPr>
      </p:pic>
      <p:pic>
        <p:nvPicPr>
          <p:cNvPr id="71682" name="Picture 2" descr="D:\свид\9574c68ed1b2936b3686a97ed87964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5540" y="3000372"/>
            <a:ext cx="5178459" cy="3659984"/>
          </a:xfrm>
          <a:prstGeom prst="rect">
            <a:avLst/>
          </a:prstGeom>
          <a:noFill/>
        </p:spPr>
      </p:pic>
      <p:pic>
        <p:nvPicPr>
          <p:cNvPr id="5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206396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85720" y="0"/>
            <a:ext cx="8643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конкурсах; выставках; турнирах; соревнованиях; акциях; фестивалях. </a:t>
            </a:r>
            <a:endParaRPr lang="ru-RU" altLang="ru-RU" sz="2400" u="sng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9" name="Picture 3" descr="D:\свид\baab279f2488ac1e7a293bb7ebf295c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1628800"/>
            <a:ext cx="2880320" cy="4071453"/>
          </a:xfrm>
          <a:prstGeom prst="rect">
            <a:avLst/>
          </a:prstGeom>
          <a:noFill/>
        </p:spPr>
      </p:pic>
      <p:pic>
        <p:nvPicPr>
          <p:cNvPr id="10" name="Picture 1" descr="D:\свид\d325cb07ba5468961fb68bd573c7de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2492896"/>
            <a:ext cx="2852726" cy="4032448"/>
          </a:xfrm>
          <a:prstGeom prst="rect">
            <a:avLst/>
          </a:prstGeom>
          <a:noFill/>
        </p:spPr>
      </p:pic>
      <p:pic>
        <p:nvPicPr>
          <p:cNvPr id="1026" name="Picture 2" descr="C:\Users\vospital\Pictures\Samsung\SCX-4623_20201120_083721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7359"/>
            <a:ext cx="3326822" cy="470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6396" cy="6858000"/>
          </a:xfrm>
          <a:prstGeom prst="rect">
            <a:avLst/>
          </a:prstGeom>
          <a:noFill/>
        </p:spPr>
      </p:pic>
      <p:pic>
        <p:nvPicPr>
          <p:cNvPr id="3" name="Рисунок 2" descr="4Диплом Тремасова.jpeg"/>
          <p:cNvPicPr>
            <a:picLocks noChangeAspect="1"/>
          </p:cNvPicPr>
          <p:nvPr/>
        </p:nvPicPr>
        <p:blipFill>
          <a:blip r:embed="rId3" cstate="print"/>
          <a:srcRect l="1719" t="1250" r="5442"/>
          <a:stretch>
            <a:fillRect/>
          </a:stretch>
        </p:blipFill>
        <p:spPr>
          <a:xfrm>
            <a:off x="4788024" y="1412776"/>
            <a:ext cx="3384376" cy="4951217"/>
          </a:xfrm>
          <a:prstGeom prst="rect">
            <a:avLst/>
          </a:prstGeom>
        </p:spPr>
      </p:pic>
      <p:pic>
        <p:nvPicPr>
          <p:cNvPr id="6" name="Picture 2" descr="D:\свид\19f8d3266f188feb6eae8fedac0d29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04664"/>
            <a:ext cx="3888432" cy="54964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E:\Асташина скан 2\Фабрика Деда Мороза 2020г. Яфаро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b="1616"/>
          <a:stretch/>
        </p:blipFill>
        <p:spPr bwMode="auto">
          <a:xfrm>
            <a:off x="4572000" y="1196752"/>
            <a:ext cx="3666790" cy="537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Асташина скан 2\2016 Шакина Мар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64431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23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6396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3" name="Picture 1" descr="D:\Асташина скан\SCX-4623_20201116_15182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85860"/>
            <a:ext cx="3929090" cy="5286388"/>
          </a:xfrm>
          <a:prstGeom prst="rect">
            <a:avLst/>
          </a:prstGeom>
          <a:noFill/>
        </p:spPr>
      </p:pic>
      <p:pic>
        <p:nvPicPr>
          <p:cNvPr id="1026" name="Picture 2" descr="D:\рецензия Асташина О.О..jpg"/>
          <p:cNvPicPr>
            <a:picLocks noChangeAspect="1" noChangeArrowheads="1"/>
          </p:cNvPicPr>
          <p:nvPr/>
        </p:nvPicPr>
        <p:blipFill>
          <a:blip r:embed="rId4" cstate="print"/>
          <a:srcRect l="10648" r="2400"/>
          <a:stretch>
            <a:fillRect/>
          </a:stretch>
        </p:blipFill>
        <p:spPr bwMode="auto">
          <a:xfrm>
            <a:off x="4572000" y="1310096"/>
            <a:ext cx="3929090" cy="5262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6396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 , семинарах, секциях , форумах</a:t>
            </a:r>
            <a:endParaRPr lang="ru-RU" altLang="ru-RU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vospital\Pictures\Samsung\SCX-4623_20201119_154826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15709"/>
            <a:ext cx="4104456" cy="580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6396" cy="6858000"/>
          </a:xfrm>
          <a:prstGeom prst="rect">
            <a:avLst/>
          </a:prstGeom>
          <a:noFill/>
        </p:spPr>
      </p:pic>
      <p:pic>
        <p:nvPicPr>
          <p:cNvPr id="1026" name="Picture 2" descr="C:\Users\vospital\Pictures\Samsung\SCX-4623_20201118_10364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0" y="332656"/>
            <a:ext cx="4409928" cy="62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Асташина атестация\Асташина справ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32656"/>
            <a:ext cx="4369106" cy="60944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791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6396" cy="68580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8590"/>
            <a:ext cx="3951030" cy="564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560649"/>
            <a:ext cx="3928032" cy="566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6396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 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7" name="Picture 1" descr="C:\Users\Метод2\Desktop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142984"/>
            <a:ext cx="3782450" cy="5348180"/>
          </a:xfrm>
          <a:prstGeom prst="rect">
            <a:avLst/>
          </a:prstGeom>
          <a:noFill/>
        </p:spPr>
      </p:pic>
      <p:pic>
        <p:nvPicPr>
          <p:cNvPr id="6146" name="Picture 2" descr="D:\свид\SCX-4623_20201116_162322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142984"/>
            <a:ext cx="3789272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0"/>
            <a:ext cx="9206396" cy="6858000"/>
          </a:xfrm>
          <a:prstGeom prst="rect">
            <a:avLst/>
          </a:prstGeom>
          <a:noFill/>
        </p:spPr>
      </p:pic>
      <p:pic>
        <p:nvPicPr>
          <p:cNvPr id="11266" name="Picture 2" descr="D:\свид\SCX-4623_20201116_16253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139640" cy="5853227"/>
          </a:xfrm>
          <a:prstGeom prst="rect">
            <a:avLst/>
          </a:prstGeom>
          <a:noFill/>
        </p:spPr>
      </p:pic>
      <p:pic>
        <p:nvPicPr>
          <p:cNvPr id="11267" name="Picture 3" descr="C:\Users\Метод2\Desktop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5025" y="214290"/>
            <a:ext cx="4151051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pptbackgrounds.org/uploads/great-light-streaks-powerpoint-files-powerpoint-background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06396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опыт воспитателя </a:t>
            </a:r>
            <a:b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Асташиной</a:t>
            </a: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Ольги Олеговны</a:t>
            </a:r>
            <a:b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 на сайтах:</a:t>
            </a:r>
            <a:endParaRPr lang="ru-RU" sz="2400" i="1" u="sng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2214554"/>
            <a:ext cx="82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2214554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n>
                  <a:solidFill>
                    <a:srgbClr val="C00000"/>
                  </a:solidFill>
                </a:ln>
                <a:latin typeface="Times New Roman" pitchFamily="18" charset="0"/>
                <a:cs typeface="Times New Roman" pitchFamily="18" charset="0"/>
                <a:hlinkClick r:id="rId4"/>
              </a:rPr>
              <a:t>https://www.maam.ru/users/2413835</a:t>
            </a:r>
            <a:endParaRPr lang="ru-RU" sz="2800" dirty="0">
              <a:ln>
                <a:solidFill>
                  <a:srgbClr val="C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3105835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n>
                  <a:solidFill>
                    <a:srgbClr val="C0000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https://ds104sar.schoolrm.ru/sveden/employees/11248/186627/</a:t>
            </a:r>
            <a:endParaRPr lang="ru-RU" sz="2800" dirty="0">
              <a:ln>
                <a:solidFill>
                  <a:srgbClr val="C00000"/>
                </a:solidFill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0"/>
            <a:ext cx="9206396" cy="68580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772816"/>
            <a:ext cx="621445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4704"/>
            <a:ext cx="549870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0"/>
            <a:ext cx="920639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11663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u="sng" dirty="0" smtClean="0">
                <a:solidFill>
                  <a:srgbClr val="002060"/>
                </a:solidFill>
              </a:rPr>
              <a:t>8. Экспертная деятельность</a:t>
            </a:r>
            <a:endParaRPr lang="ru-RU" sz="2400" i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861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0"/>
            <a:ext cx="9206396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 : участие в комиссиях, педагогических сообществах, в жюри конкурсов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D:\свид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908720"/>
            <a:ext cx="3895653" cy="5688632"/>
          </a:xfrm>
          <a:prstGeom prst="rect">
            <a:avLst/>
          </a:prstGeom>
          <a:noFill/>
        </p:spPr>
      </p:pic>
      <p:pic>
        <p:nvPicPr>
          <p:cNvPr id="3074" name="Picture 2" descr="D:\документы  для работы\Аттестация\2020год\Асташина\Скан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92211"/>
            <a:ext cx="402323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0"/>
            <a:ext cx="9206396" cy="6858000"/>
          </a:xfrm>
          <a:prstGeom prst="rect">
            <a:avLst/>
          </a:prstGeom>
          <a:noFill/>
        </p:spPr>
      </p:pic>
      <p:pic>
        <p:nvPicPr>
          <p:cNvPr id="15362" name="Picture 2" descr="D:\свид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55542"/>
            <a:ext cx="3767434" cy="5493738"/>
          </a:xfrm>
          <a:prstGeom prst="rect">
            <a:avLst/>
          </a:prstGeom>
          <a:noFill/>
        </p:spPr>
      </p:pic>
      <p:pic>
        <p:nvPicPr>
          <p:cNvPr id="6" name="Picture 4" descr="F:\Асташина скан\SCX-4623_20201116_15102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476672"/>
            <a:ext cx="387104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0"/>
            <a:ext cx="9206396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D: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857232"/>
            <a:ext cx="4139640" cy="5853227"/>
          </a:xfrm>
          <a:prstGeom prst="rect">
            <a:avLst/>
          </a:prstGeom>
          <a:noFill/>
        </p:spPr>
      </p:pic>
      <p:pic>
        <p:nvPicPr>
          <p:cNvPr id="12291" name="Picture 3" descr="D: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857232"/>
            <a:ext cx="4142939" cy="5857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0"/>
            <a:ext cx="9206396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142908" y="0"/>
            <a:ext cx="9286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017" name="Picture 1" descr="C:\Users\Метод2\Desktop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00108"/>
            <a:ext cx="3643338" cy="5151484"/>
          </a:xfrm>
          <a:prstGeom prst="rect">
            <a:avLst/>
          </a:prstGeom>
          <a:noFill/>
        </p:spPr>
      </p:pic>
      <p:pic>
        <p:nvPicPr>
          <p:cNvPr id="86018" name="Picture 2" descr="C:\Users\Метод2\Desktop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000108"/>
            <a:ext cx="3616786" cy="51139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0"/>
            <a:ext cx="9206396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 – неблагополучных семей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052736"/>
            <a:ext cx="3851677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0"/>
            <a:ext cx="9206396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D:\свид\656ffd69047034cfe0618126ae2afc8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988840"/>
            <a:ext cx="2880320" cy="4071452"/>
          </a:xfrm>
          <a:prstGeom prst="rect">
            <a:avLst/>
          </a:prstGeom>
          <a:noFill/>
        </p:spPr>
      </p:pic>
      <p:pic>
        <p:nvPicPr>
          <p:cNvPr id="5122" name="Picture 2" descr="D:\документы  для работы\Аттестация\2020год\Асташина\Скан\13. Участие в проф конкурсах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3024755" cy="427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Метод2\Desktop\Рисунок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1357298"/>
            <a:ext cx="2932176" cy="4108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0"/>
            <a:ext cx="9206396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351496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 descr="C:\Users\Метод2\Desktop\Рисунок1003.jpg"/>
          <p:cNvPicPr>
            <a:picLocks noChangeAspect="1" noChangeArrowheads="1"/>
          </p:cNvPicPr>
          <p:nvPr/>
        </p:nvPicPr>
        <p:blipFill>
          <a:blip r:embed="rId4" cstate="print"/>
          <a:srcRect l="1495" t="1675"/>
          <a:stretch>
            <a:fillRect/>
          </a:stretch>
        </p:blipFill>
        <p:spPr bwMode="auto">
          <a:xfrm>
            <a:off x="4427984" y="1052736"/>
            <a:ext cx="3443872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0"/>
            <a:ext cx="9206396" cy="6858000"/>
          </a:xfrm>
          <a:prstGeom prst="rect">
            <a:avLst/>
          </a:prstGeom>
          <a:noFill/>
        </p:spPr>
      </p:pic>
      <p:pic>
        <p:nvPicPr>
          <p:cNvPr id="14338" name="Picture 2" descr="C:\Users\Метод2\Desktop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3816425" cy="5769014"/>
          </a:xfrm>
          <a:prstGeom prst="rect">
            <a:avLst/>
          </a:prstGeom>
          <a:noFill/>
        </p:spPr>
      </p:pic>
      <p:pic>
        <p:nvPicPr>
          <p:cNvPr id="7170" name="Picture 2" descr="D:\документы  для работы\Аттестация\2020год\Асташина\Скан\Благодарность МРИ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33" y="404664"/>
            <a:ext cx="4038323" cy="570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6396" cy="6858000"/>
          </a:xfrm>
          <a:prstGeom prst="rect">
            <a:avLst/>
          </a:prstGeom>
          <a:noFill/>
        </p:spPr>
      </p:pic>
      <p:pic>
        <p:nvPicPr>
          <p:cNvPr id="2050" name="Picture 2" descr="D:\документы  для работы\Аттестация\2020год\Асташина\Скан\Оля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57" y="764704"/>
            <a:ext cx="6975482" cy="493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6396" cy="68580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3488712" cy="496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SAD\Desktop\учебный план 2017-2018\июнь\2019-11-13\Иннов.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0768"/>
            <a:ext cx="574440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116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740232" y="3140968"/>
            <a:ext cx="493622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740232" y="2780928"/>
            <a:ext cx="493622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8676456" y="2780928"/>
            <a:ext cx="0" cy="36004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740232" y="2780928"/>
            <a:ext cx="0" cy="36004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6396" cy="6858000"/>
          </a:xfrm>
          <a:prstGeom prst="rect">
            <a:avLst/>
          </a:prstGeom>
          <a:noFill/>
        </p:spPr>
      </p:pic>
      <p:pic>
        <p:nvPicPr>
          <p:cNvPr id="4" name="Picture 6" descr="D:\свид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692" y="476672"/>
            <a:ext cx="3969621" cy="5796644"/>
          </a:xfrm>
          <a:prstGeom prst="rect">
            <a:avLst/>
          </a:prstGeom>
          <a:noFill/>
        </p:spPr>
      </p:pic>
      <p:pic>
        <p:nvPicPr>
          <p:cNvPr id="6146" name="Picture 2" descr="D:\документы  для работы\Аттестация\2020год\Асташина\Скан\1. Справка инновац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4138530" cy="585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0"/>
            <a:ext cx="9206396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214290"/>
            <a:ext cx="85435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altLang="ru-RU" sz="2400" u="sng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2050" name="Picture 2" descr="E:\Асташина скан 2\SCX-4623_20201118_093737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53" y="962133"/>
            <a:ext cx="3781748" cy="534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документы  для работы\Аттестация\2020год\Асташина\Скан\2. Наставничеств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62134"/>
            <a:ext cx="3782331" cy="534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6396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214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altLang="ru-RU" sz="2400" b="1" u="sng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5" name="Picture 1" descr="C:\Users\Метод2\Desktop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8675" y="1000108"/>
            <a:ext cx="3929090" cy="5555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06775"/>
            <a:ext cx="152400" cy="4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E:\свид\9574c68ed1b2936b3686a97ed87964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611298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свид\46ad61a09472bbd9de4522511b6ce0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984"/>
            <a:ext cx="4647876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0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D:\Асташина атестация\Свидетельство Опытно-экспериментальная деятельность по теме  Живая природа и человек.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3308920" cy="4680520"/>
          </a:xfrm>
          <a:prstGeom prst="rect">
            <a:avLst/>
          </a:prstGeom>
          <a:noFill/>
        </p:spPr>
      </p:pic>
      <p:pic>
        <p:nvPicPr>
          <p:cNvPr id="2051" name="Picture 3" descr="E:\свид\ef03251d802321e57a21b51900e408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84784"/>
            <a:ext cx="4499992" cy="318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92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654</TotalTime>
  <Words>231</Words>
  <Application>Microsoft Office PowerPoint</Application>
  <PresentationFormat>Экран (4:3)</PresentationFormat>
  <Paragraphs>33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Начальная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Группа 5</dc:creator>
  <cp:lastModifiedBy>Воспитатель</cp:lastModifiedBy>
  <cp:revision>71</cp:revision>
  <dcterms:created xsi:type="dcterms:W3CDTF">2020-11-16T06:42:47Z</dcterms:created>
  <dcterms:modified xsi:type="dcterms:W3CDTF">2020-12-29T07:20:24Z</dcterms:modified>
</cp:coreProperties>
</file>