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9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9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mp3" ContentType="audio/unknown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9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309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90" r:id="rId32"/>
    <p:sldId id="291" r:id="rId33"/>
    <p:sldId id="339" r:id="rId34"/>
    <p:sldId id="340" r:id="rId35"/>
    <p:sldId id="343" r:id="rId36"/>
    <p:sldId id="341" r:id="rId37"/>
    <p:sldId id="292" r:id="rId38"/>
    <p:sldId id="293" r:id="rId39"/>
    <p:sldId id="323" r:id="rId40"/>
    <p:sldId id="324" r:id="rId41"/>
    <p:sldId id="296" r:id="rId42"/>
    <p:sldId id="325" r:id="rId43"/>
    <p:sldId id="297" r:id="rId44"/>
    <p:sldId id="326" r:id="rId45"/>
    <p:sldId id="294" r:id="rId46"/>
    <p:sldId id="327" r:id="rId47"/>
    <p:sldId id="295" r:id="rId48"/>
    <p:sldId id="328" r:id="rId49"/>
    <p:sldId id="298" r:id="rId50"/>
    <p:sldId id="299" r:id="rId51"/>
    <p:sldId id="300" r:id="rId52"/>
    <p:sldId id="329" r:id="rId53"/>
    <p:sldId id="301" r:id="rId54"/>
    <p:sldId id="330" r:id="rId55"/>
    <p:sldId id="302" r:id="rId56"/>
    <p:sldId id="331" r:id="rId57"/>
    <p:sldId id="303" r:id="rId58"/>
    <p:sldId id="332" r:id="rId59"/>
    <p:sldId id="304" r:id="rId60"/>
    <p:sldId id="333" r:id="rId61"/>
    <p:sldId id="305" r:id="rId62"/>
    <p:sldId id="334" r:id="rId63"/>
    <p:sldId id="306" r:id="rId64"/>
    <p:sldId id="335" r:id="rId65"/>
    <p:sldId id="336" r:id="rId66"/>
    <p:sldId id="337" r:id="rId67"/>
    <p:sldId id="307" r:id="rId68"/>
    <p:sldId id="338" r:id="rId69"/>
    <p:sldId id="310" r:id="rId70"/>
    <p:sldId id="311" r:id="rId71"/>
    <p:sldId id="312" r:id="rId72"/>
    <p:sldId id="313" r:id="rId73"/>
    <p:sldId id="314" r:id="rId74"/>
    <p:sldId id="315" r:id="rId75"/>
    <p:sldId id="344" r:id="rId76"/>
    <p:sldId id="346" r:id="rId77"/>
    <p:sldId id="345" r:id="rId78"/>
    <p:sldId id="316" r:id="rId79"/>
    <p:sldId id="317" r:id="rId80"/>
    <p:sldId id="318" r:id="rId81"/>
    <p:sldId id="319" r:id="rId82"/>
    <p:sldId id="320" r:id="rId83"/>
    <p:sldId id="347" r:id="rId84"/>
    <p:sldId id="349" r:id="rId85"/>
    <p:sldId id="350" r:id="rId86"/>
    <p:sldId id="364" r:id="rId87"/>
    <p:sldId id="365" r:id="rId88"/>
    <p:sldId id="366" r:id="rId89"/>
    <p:sldId id="367" r:id="rId90"/>
    <p:sldId id="368" r:id="rId91"/>
    <p:sldId id="369" r:id="rId92"/>
    <p:sldId id="370" r:id="rId93"/>
    <p:sldId id="373" r:id="rId94"/>
    <p:sldId id="372" r:id="rId95"/>
    <p:sldId id="371" r:id="rId96"/>
    <p:sldId id="359" r:id="rId97"/>
    <p:sldId id="360" r:id="rId98"/>
    <p:sldId id="363" r:id="rId99"/>
    <p:sldId id="361" r:id="rId10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>
    <p:kiosk/>
    <p:sldRg st="1" end="99"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6029" autoAdjust="0"/>
    <p:restoredTop sz="94660"/>
  </p:normalViewPr>
  <p:slideViewPr>
    <p:cSldViewPr>
      <p:cViewPr varScale="1">
        <p:scale>
          <a:sx n="110" d="100"/>
          <a:sy n="110" d="100"/>
        </p:scale>
        <p:origin x="-164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02.06.2020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 advClick="0" advTm="0">
        <p:push dir="u"/>
      </p:transition>
    </mc:Choice>
    <mc:Fallback>
      <p:transition spd="slow" advClick="0" advTm="0">
        <p:push dir="u"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file:///C:\Users\user\Desktop\1%20&#1080;&#1102;&#1085;&#1103;\&#1073;.mp3" TargetMode="External"/><Relationship Id="rId1" Type="http://schemas.openxmlformats.org/officeDocument/2006/relationships/tags" Target="../tags/tag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7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3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childrens-songs.ru/slova-detskix-pesen/ya-na-solnyshke-lezhu.html" TargetMode="External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49.jpeg"/><Relationship Id="rId5" Type="http://schemas.openxmlformats.org/officeDocument/2006/relationships/hyperlink" Target="http://childrens-songs.ru/slova-detskix-pesen/pesenka-mamontyonka.html" TargetMode="External"/><Relationship Id="rId4" Type="http://schemas.openxmlformats.org/officeDocument/2006/relationships/hyperlink" Target="http://childrens-songs.ru/slova-detskix-pesen/bolshoj-xorovod.html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3.png"/><Relationship Id="rId5" Type="http://schemas.microsoft.com/office/2007/relationships/media" Target="../media/media2.mp3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slideLayout" Target="../slideLayouts/slideLayout7.xml"/><Relationship Id="rId1" Type="http://schemas.openxmlformats.org/officeDocument/2006/relationships/video" Target="NULL" TargetMode="External"/><Relationship Id="rId6" Type="http://schemas.openxmlformats.org/officeDocument/2006/relationships/image" Target="../media/image73.png"/><Relationship Id="rId5" Type="http://schemas.microsoft.com/office/2007/relationships/media" Target="../media/media1.mp3"/><Relationship Id="rId4" Type="http://schemas.openxmlformats.org/officeDocument/2006/relationships/image" Target="../media/image7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jpe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31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119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5.png"/><Relationship Id="rId4" Type="http://schemas.openxmlformats.org/officeDocument/2006/relationships/image" Target="../media/image121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4.jpeg"/><Relationship Id="rId4" Type="http://schemas.openxmlformats.org/officeDocument/2006/relationships/image" Target="../media/image123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26.jpeg"/><Relationship Id="rId4" Type="http://schemas.openxmlformats.org/officeDocument/2006/relationships/image" Target="../media/image125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27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jpe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35.jpeg"/><Relationship Id="rId4" Type="http://schemas.openxmlformats.org/officeDocument/2006/relationships/image" Target="../media/image134.jpe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7.jpe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39.jpe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4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4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5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6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4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49.jpeg"/><Relationship Id="rId4" Type="http://schemas.openxmlformats.org/officeDocument/2006/relationships/image" Target="../media/image148.jpe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0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2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53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55.jpeg"/><Relationship Id="rId4" Type="http://schemas.openxmlformats.org/officeDocument/2006/relationships/image" Target="../media/image154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9.jpeg"/><Relationship Id="rId4" Type="http://schemas.openxmlformats.org/officeDocument/2006/relationships/image" Target="../media/image37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6.jpe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8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gif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б.mp3">
            <a:hlinkClick r:id="" action="ppaction://media"/>
          </p:cNvPr>
          <p:cNvPicPr>
            <a:picLocks noRot="1" noChangeAspect="1"/>
          </p:cNvPicPr>
          <p:nvPr>
            <a:audioFile r:link="rId2"/>
          </p:nvPr>
        </p:nvPicPr>
        <p:blipFill>
          <a:blip r:embed="rId5"/>
          <a:stretch>
            <a:fillRect/>
          </a:stretch>
        </p:blipFill>
        <p:spPr>
          <a:xfrm>
            <a:off x="4419600" y="3276600"/>
            <a:ext cx="304800" cy="304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xmlns="" val="283080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 advClick="0" advTm="7216">
        <p:push dir="u"/>
      </p:transition>
    </mc:Choice>
    <mc:Fallback>
      <p:transition advClick="0" advTm="7216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5644" objId="3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06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Колесникова Екатерина.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Князькова</a:t>
            </a:r>
            <a:r>
              <a:rPr lang="ru-RU" dirty="0" smtClean="0">
                <a:solidFill>
                  <a:srgbClr val="7030A0"/>
                </a:solidFill>
              </a:rPr>
              <a:t> Вероника.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7170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312367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168352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User\Desktop\Фотки для выпускной презентации\IMG_20200525_21542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684" t="1509" r="27847"/>
          <a:stretch/>
        </p:blipFill>
        <p:spPr bwMode="auto">
          <a:xfrm>
            <a:off x="1403648" y="2708920"/>
            <a:ext cx="19442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User\Desktop\Фотки для выпускной презентации\IMG_20200525_21530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416" t="-394" r="21204"/>
          <a:stretch/>
        </p:blipFill>
        <p:spPr bwMode="auto">
          <a:xfrm>
            <a:off x="5580111" y="2708920"/>
            <a:ext cx="2016225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34680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798">
        <p:push dir="u"/>
      </p:transition>
    </mc:Choice>
    <mc:Fallback>
      <p:transition spd="slow" advClick="0" advTm="379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87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Лёвушкин</a:t>
            </a:r>
            <a:r>
              <a:rPr lang="ru-RU" dirty="0" smtClean="0">
                <a:solidFill>
                  <a:srgbClr val="7030A0"/>
                </a:solidFill>
              </a:rPr>
              <a:t> Андрей.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Лаганкин</a:t>
            </a:r>
            <a:r>
              <a:rPr lang="ru-RU" dirty="0" smtClean="0">
                <a:solidFill>
                  <a:srgbClr val="7030A0"/>
                </a:solidFill>
              </a:rPr>
              <a:t> Роман.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194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2"/>
            <a:ext cx="302433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1"/>
            <a:ext cx="3096344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User\Desktop\Фотки для выпускной презентации\IMG_20200525_21511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2" t="-794" r="22167" b="-2"/>
          <a:stretch/>
        </p:blipFill>
        <p:spPr bwMode="auto">
          <a:xfrm>
            <a:off x="1331640" y="2708920"/>
            <a:ext cx="2131621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User\Desktop\Фотки для выпускной презентации\IMG_20200525_215329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006" t="853" r="27290"/>
          <a:stretch/>
        </p:blipFill>
        <p:spPr bwMode="auto">
          <a:xfrm>
            <a:off x="5475757" y="2717743"/>
            <a:ext cx="2008909" cy="2943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947244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98">
        <p:push dir="u"/>
      </p:transition>
    </mc:Choice>
    <mc:Fallback>
      <p:transition spd="slow" advClick="0" advTm="409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Матюшкин Максим.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Панков Илья.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921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2"/>
            <a:ext cx="3384376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97832"/>
            <a:ext cx="3240360" cy="3867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C:\Users\User\Desktop\Фотки для выпускной презентации\IMG_20200525_215249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311" t="1535" r="15286" b="958"/>
          <a:stretch/>
        </p:blipFill>
        <p:spPr bwMode="auto">
          <a:xfrm>
            <a:off x="1308392" y="2753906"/>
            <a:ext cx="2278743" cy="29553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User\Desktop\Фотки для выпускной презентации\IMG_20200525_215226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990" t="-268" r="30508"/>
          <a:stretch/>
        </p:blipFill>
        <p:spPr bwMode="auto">
          <a:xfrm>
            <a:off x="5652120" y="2710999"/>
            <a:ext cx="2088232" cy="2878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9526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47">
        <p:push dir="u"/>
      </p:transition>
    </mc:Choice>
    <mc:Fallback>
      <p:transition spd="slow" advClick="0" advTm="414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Панкова Виктория.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Серебряков Александр.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0242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276871"/>
            <a:ext cx="3312368" cy="38884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2403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Фотки для выпускной презентации\IMG_20200525_21520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33" t="-878" r="27860"/>
          <a:stretch/>
        </p:blipFill>
        <p:spPr bwMode="auto">
          <a:xfrm>
            <a:off x="1259632" y="2692347"/>
            <a:ext cx="2160240" cy="30574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Фотки для выпускной презентации\IMG_20200525_2151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74" t="-1356" r="23214"/>
          <a:stretch/>
        </p:blipFill>
        <p:spPr bwMode="auto">
          <a:xfrm>
            <a:off x="5651207" y="2636912"/>
            <a:ext cx="2090058" cy="3024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8426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860">
        <p:push dir="u"/>
      </p:transition>
    </mc:Choice>
    <mc:Fallback>
      <p:transition spd="slow" advClick="0" advTm="386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Савин Владислав.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Сарычева Полина.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1266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04864"/>
            <a:ext cx="31683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11435"/>
            <a:ext cx="3240360" cy="3953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Фотки для выпускной презентации\IMG_20200525_2151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58" t="-246" r="27804"/>
          <a:stretch/>
        </p:blipFill>
        <p:spPr bwMode="auto">
          <a:xfrm>
            <a:off x="1403648" y="2669237"/>
            <a:ext cx="1872208" cy="30382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Фотки для выпускной презентации\IMG_20200525_21504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312" t="-606" r="28869"/>
          <a:stretch/>
        </p:blipFill>
        <p:spPr bwMode="auto">
          <a:xfrm>
            <a:off x="5652120" y="2659529"/>
            <a:ext cx="1872208" cy="3001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691633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096">
        <p:push dir="u"/>
      </p:transition>
    </mc:Choice>
    <mc:Fallback>
      <p:transition spd="slow" advClick="0" advTm="309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Сипин</a:t>
            </a:r>
            <a:r>
              <a:rPr lang="ru-RU" dirty="0" smtClean="0">
                <a:solidFill>
                  <a:srgbClr val="7030A0"/>
                </a:solidFill>
              </a:rPr>
              <a:t> Кирилл.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Тихонова Ксения.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2290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2276870"/>
            <a:ext cx="3168352" cy="3816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276872"/>
            <a:ext cx="3168352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Фотки для выпускной презентации\IMG_20200525_21502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88" t="668" r="25332" b="-1"/>
          <a:stretch/>
        </p:blipFill>
        <p:spPr bwMode="auto">
          <a:xfrm>
            <a:off x="1259632" y="2680137"/>
            <a:ext cx="2160240" cy="2909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User\Desktop\Фотки для выпускной презентации\IMG_20200525_215000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864" t="-876" r="25320" b="-1"/>
          <a:stretch/>
        </p:blipFill>
        <p:spPr bwMode="auto">
          <a:xfrm>
            <a:off x="5572651" y="2655695"/>
            <a:ext cx="2095694" cy="3005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6126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23">
        <p:push dir="u"/>
      </p:transition>
    </mc:Choice>
    <mc:Fallback>
      <p:transition spd="slow" advClick="0" advTm="392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Трифилов</a:t>
            </a:r>
            <a:r>
              <a:rPr lang="ru-RU" dirty="0" smtClean="0">
                <a:solidFill>
                  <a:srgbClr val="7030A0"/>
                </a:solidFill>
              </a:rPr>
              <a:t> Матвей.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Учватова</a:t>
            </a:r>
            <a:r>
              <a:rPr lang="ru-RU" dirty="0" smtClean="0">
                <a:solidFill>
                  <a:srgbClr val="7030A0"/>
                </a:solidFill>
              </a:rPr>
              <a:t> Маргарита.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3314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2318939"/>
            <a:ext cx="3456383" cy="37743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311834"/>
            <a:ext cx="3384376" cy="3781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C:\Users\User\Desktop\Фотки для выпускной презентации\IMG_20200525_214938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58" t="1126" r="27805" b="1"/>
          <a:stretch/>
        </p:blipFill>
        <p:spPr bwMode="auto">
          <a:xfrm>
            <a:off x="1331640" y="2708920"/>
            <a:ext cx="2232247" cy="2995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Фотки для выпускной презентации\IMG_20200525_21492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821" t="36" r="25847"/>
          <a:stretch/>
        </p:blipFill>
        <p:spPr bwMode="auto">
          <a:xfrm>
            <a:off x="5508104" y="2708920"/>
            <a:ext cx="2160240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53438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38">
        <p:push dir="u"/>
      </p:transition>
    </mc:Choice>
    <mc:Fallback>
      <p:transition spd="slow" advClick="0" advTm="403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Шичавина</a:t>
            </a:r>
            <a:r>
              <a:rPr lang="ru-RU" dirty="0" smtClean="0">
                <a:solidFill>
                  <a:srgbClr val="7030A0"/>
                </a:solidFill>
              </a:rPr>
              <a:t> </a:t>
            </a:r>
            <a:r>
              <a:rPr lang="ru-RU" dirty="0" err="1" smtClean="0">
                <a:solidFill>
                  <a:srgbClr val="7030A0"/>
                </a:solidFill>
              </a:rPr>
              <a:t>Дарина</a:t>
            </a:r>
            <a:r>
              <a:rPr lang="ru-RU" dirty="0" smtClean="0">
                <a:solidFill>
                  <a:srgbClr val="7030A0"/>
                </a:solidFill>
              </a:rPr>
              <a:t>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Юматова Ева.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76871"/>
            <a:ext cx="2736304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0072" y="2276872"/>
            <a:ext cx="2952328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C:\Users\User\Desktop\Фотки для выпускной презентации\IMG_20200525_21485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67" t="99" r="30734"/>
          <a:stretch/>
        </p:blipFill>
        <p:spPr bwMode="auto">
          <a:xfrm>
            <a:off x="1475656" y="2780928"/>
            <a:ext cx="1656184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User\Desktop\Фотки для выпускной презентации\IMG_20200525_21482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72" t="-1741" r="22966"/>
          <a:stretch/>
        </p:blipFill>
        <p:spPr bwMode="auto">
          <a:xfrm>
            <a:off x="5724129" y="2708919"/>
            <a:ext cx="2016224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93187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02">
        <p:push dir="u"/>
      </p:transition>
    </mc:Choice>
    <mc:Fallback>
      <p:transition spd="slow" advClick="0" advTm="410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963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411760" y="1535113"/>
            <a:ext cx="4248472" cy="63976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Романенко Майя.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15362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15816" y="2348880"/>
            <a:ext cx="3168351" cy="3744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C:\Users\User\Desktop\Фотки для выпускной презентации\IMG_20200525_215152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672" t="-913" r="26358"/>
          <a:stretch/>
        </p:blipFill>
        <p:spPr bwMode="auto">
          <a:xfrm flipH="1">
            <a:off x="3530173" y="2708920"/>
            <a:ext cx="1939636" cy="288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70123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145">
        <p:push dir="u"/>
      </p:transition>
    </mc:Choice>
    <mc:Fallback>
      <p:transition spd="slow" advClick="0" advTm="314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Голубой фон.&quot; — card of the user v2542445 in Yandex.Coll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740126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Время пришло – выросли дети, бал выпускной сегодня у нас. Милые мамы, милые папы, как хорошо, что вы рядом сейчас.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28" name="Picture 4" descr="Красивая рамка для фото с цветами и бантами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509"/>
          <a:stretch/>
        </p:blipFill>
        <p:spPr bwMode="auto">
          <a:xfrm>
            <a:off x="3707904" y="620689"/>
            <a:ext cx="482453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о\08a3c723b17e8abdb4c30366b70eb55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1268760"/>
            <a:ext cx="2808312" cy="4320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5107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417">
        <p:push dir="u"/>
      </p:transition>
    </mc:Choice>
    <mc:Fallback>
      <p:transition spd="slow" advClick="0" advTm="341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Приглашение на выпускной бал. Новости Государственное учреждени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38990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597">
        <p:push dir="u"/>
      </p:transition>
    </mc:Choice>
    <mc:Fallback>
      <p:transition spd="slow" advClick="0" advTm="359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Голубой фон.&quot; — card of the user v2542445 in Yandex.Collection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3515990"/>
          </a:xfrm>
        </p:spPr>
        <p:txBody>
          <a:bodyPr>
            <a:normAutofit/>
          </a:bodyPr>
          <a:lstStyle/>
          <a:p>
            <a:r>
              <a:rPr lang="ru-RU" sz="2800" dirty="0" smtClean="0">
                <a:solidFill>
                  <a:schemeClr val="accent2">
                    <a:lumMod val="50000"/>
                  </a:schemeClr>
                </a:solidFill>
              </a:rPr>
              <a:t>За то, что вы самые лучшие на свете – вам стихи дарят ваши дети.</a:t>
            </a:r>
            <a:endParaRPr lang="ru-RU" sz="28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4875"/>
          <a:stretch/>
        </p:blipFill>
        <p:spPr bwMode="auto">
          <a:xfrm>
            <a:off x="3851920" y="476672"/>
            <a:ext cx="4824536" cy="5760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 descr="C:\Users\User\Desktop\Фото\9353f120f176a8363eaf1fe13006e88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340768"/>
            <a:ext cx="244827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9684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849">
        <p:push dir="u"/>
      </p:transition>
    </mc:Choice>
    <mc:Fallback>
      <p:transition spd="slow" advClick="0" advTm="384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842" b="1454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66811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Мы сегодня пришли в светлый зал.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Сколько праздников было у нас!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Дед Мороз всех у ёлки встречал,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И петрушки пускались здесь в пляс.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7410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69"/>
          <a:stretch/>
        </p:blipFill>
        <p:spPr bwMode="auto">
          <a:xfrm>
            <a:off x="4067944" y="764704"/>
            <a:ext cx="4392488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5362" name="Picture 2" descr="C:\Users\User\Desktop\Фотки для выпускной презентации\IMG_20200525_21581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36" t="-914" r="25507"/>
          <a:stretch/>
        </p:blipFill>
        <p:spPr bwMode="auto">
          <a:xfrm>
            <a:off x="5220071" y="1700808"/>
            <a:ext cx="2232249" cy="3456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194768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95">
        <p:push dir="u"/>
      </p:transition>
    </mc:Choice>
    <mc:Fallback>
      <p:transition spd="slow" advClick="0" advTm="409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472" b="17689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2410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Мы весну здесь и осень встречали,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Танцевали, читали стихи,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Петь красиво учились, играли,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А теперь вот проститься пришли.</a:t>
            </a:r>
            <a:r>
              <a:rPr lang="ru-RU" sz="2400" dirty="0" smtClean="0">
                <a:solidFill>
                  <a:srgbClr val="00B050"/>
                </a:solidFill>
              </a:rPr>
              <a:t/>
            </a:r>
            <a:br>
              <a:rPr lang="ru-RU" sz="2400" dirty="0" smtClean="0">
                <a:solidFill>
                  <a:srgbClr val="00B050"/>
                </a:solidFill>
              </a:rPr>
            </a:br>
            <a:endParaRPr lang="ru-RU" sz="2400" dirty="0">
              <a:solidFill>
                <a:srgbClr val="00B050"/>
              </a:solidFill>
            </a:endParaRPr>
          </a:p>
        </p:txBody>
      </p:sp>
      <p:pic>
        <p:nvPicPr>
          <p:cNvPr id="18434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849"/>
          <a:stretch/>
        </p:blipFill>
        <p:spPr bwMode="auto">
          <a:xfrm>
            <a:off x="4283968" y="548680"/>
            <a:ext cx="4464496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C:\Users\User\Desktop\Фотки для выпускной презентации\IMG_20200525_21485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326" t="-1127" r="29995"/>
          <a:stretch/>
        </p:blipFill>
        <p:spPr bwMode="auto">
          <a:xfrm>
            <a:off x="5436096" y="1556792"/>
            <a:ext cx="2160240" cy="3672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3681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5">
        <p:push dir="u"/>
      </p:transition>
    </mc:Choice>
    <mc:Fallback>
      <p:transition spd="slow" advClick="0" advTm="401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97" b="28542"/>
          <a:stretch/>
        </p:blipFill>
        <p:spPr bwMode="auto">
          <a:xfrm>
            <a:off x="7075" y="-8176"/>
            <a:ext cx="9143999" cy="6866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59611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Мы сегодня пришли в светлый зал,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День особенный нынче у нас.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Выпускной начинается бал,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Скоро в школу пойдём, в первый класс!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9458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069"/>
          <a:stretch/>
        </p:blipFill>
        <p:spPr bwMode="auto">
          <a:xfrm>
            <a:off x="4135791" y="764704"/>
            <a:ext cx="4612674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7410" name="Picture 2" descr="C:\Users\User\Desktop\Фотки для выпускной презентации\IMG_20200525_21502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013" t="-351" r="24575"/>
          <a:stretch/>
        </p:blipFill>
        <p:spPr bwMode="auto">
          <a:xfrm>
            <a:off x="5364088" y="1772816"/>
            <a:ext cx="2376264" cy="3672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39649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20">
        <p:push dir="u"/>
      </p:transition>
    </mc:Choice>
    <mc:Fallback>
      <p:transition spd="slow" advClick="0" advTm="402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905" b="25582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308078"/>
          </a:xfrm>
        </p:spPr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</a:rPr>
              <a:t>А когда первый раз мы </a:t>
            </a:r>
            <a:r>
              <a:rPr lang="ru-RU" sz="2400" dirty="0" smtClean="0">
                <a:solidFill>
                  <a:srgbClr val="002060"/>
                </a:solidFill>
              </a:rPr>
              <a:t>пришли,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Были все малыши и малышки.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Но теперь мы уже подросли,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Ждут нас в школе тетради и книжки. 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0482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2775"/>
          <a:stretch/>
        </p:blipFill>
        <p:spPr bwMode="auto">
          <a:xfrm>
            <a:off x="4211960" y="620688"/>
            <a:ext cx="439248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C:\Users\User\Desktop\Фотки для выпускной презентации\IMG_20200525_2154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518" t="-818" r="28607" b="1"/>
          <a:stretch/>
        </p:blipFill>
        <p:spPr bwMode="auto">
          <a:xfrm>
            <a:off x="5312375" y="1628799"/>
            <a:ext cx="2191657" cy="3744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21026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24">
        <p:push dir="u"/>
      </p:transition>
    </mc:Choice>
    <mc:Fallback>
      <p:transition spd="slow" advClick="0" advTm="402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7352" b="52002"/>
          <a:stretch/>
        </p:blipFill>
        <p:spPr bwMode="auto">
          <a:xfrm>
            <a:off x="0" y="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308078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Прозвенит скоро первый звонок,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В новый мир распахнёт двери школа.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Позовёт нас на первый урок,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К новым знаниям все мы готовы.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1506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98"/>
          <a:stretch/>
        </p:blipFill>
        <p:spPr bwMode="auto">
          <a:xfrm>
            <a:off x="3851920" y="548680"/>
            <a:ext cx="4680520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C:\Users\User\Desktop\Фотки для выпускной презентации\IMG_20200525_21511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2383" t="-209" r="24252" b="-1"/>
          <a:stretch/>
        </p:blipFill>
        <p:spPr bwMode="auto">
          <a:xfrm>
            <a:off x="4932040" y="1508097"/>
            <a:ext cx="2304256" cy="38418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78212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35">
        <p:push dir="u"/>
      </p:transition>
    </mc:Choice>
    <mc:Fallback>
      <p:transition spd="slow" advClick="0" advTm="403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040" b="42136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956150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Стучат, стучат колёса, и поезд дал свисток.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Билет с названьем  «Школа» мы получили в срок.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Нам сегодня пожелайте всем счастливого пути,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Чтобы трудности, преграды мы могли легко пройти.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2530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133"/>
          <a:stretch/>
        </p:blipFill>
        <p:spPr bwMode="auto">
          <a:xfrm>
            <a:off x="3707904" y="628689"/>
            <a:ext cx="4803689" cy="5536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C:\Users\User\Desktop\Фотки для выпускной презентации\IMG_20200525_21554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650" t="1109" r="24722" b="2453"/>
          <a:stretch/>
        </p:blipFill>
        <p:spPr bwMode="auto">
          <a:xfrm>
            <a:off x="4817976" y="1534885"/>
            <a:ext cx="2583543" cy="3788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432014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045">
        <p:push dir="u"/>
      </p:transition>
    </mc:Choice>
    <mc:Fallback>
      <p:transition spd="slow" advClick="0" advTm="604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звезды приветствиям фона голубые Иллюстрация штока - иллюстрации ...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952" b="42026"/>
          <a:stretch/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5100166"/>
          </a:xfrm>
        </p:spPr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FF0000"/>
                </a:solidFill>
              </a:rPr>
              <a:t>Чтобы солнышко светило,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Чтобы мирным небо было,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Чтоб росли мы крепышами,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Чтобы все гордились нами.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На прощанье мы для сада песню дружно запоём.</a:t>
            </a:r>
            <a:br>
              <a:rPr lang="ru-RU" sz="2400" dirty="0" smtClean="0">
                <a:solidFill>
                  <a:srgbClr val="FF0000"/>
                </a:solidFill>
              </a:rPr>
            </a:br>
            <a:r>
              <a:rPr lang="ru-RU" sz="2400" dirty="0" smtClean="0">
                <a:solidFill>
                  <a:srgbClr val="FF0000"/>
                </a:solidFill>
              </a:rPr>
              <a:t>Никогда, нигде, ребята, не забудем мы о нём.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23554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b="3616"/>
          <a:stretch/>
        </p:blipFill>
        <p:spPr bwMode="auto">
          <a:xfrm>
            <a:off x="3851920" y="620688"/>
            <a:ext cx="4752528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1506" name="Picture 2" descr="C:\Users\User\Desktop\Фотки для выпускной презентации\IMG_20200525_215329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828" t="-142" r="30605"/>
          <a:stretch/>
        </p:blipFill>
        <p:spPr bwMode="auto">
          <a:xfrm>
            <a:off x="5038012" y="1700808"/>
            <a:ext cx="2380343" cy="3840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9498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684">
        <p:push dir="u"/>
      </p:transition>
    </mc:Choice>
    <mc:Fallback>
      <p:transition spd="slow" advClick="0" advTm="568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Шаблон меню для детского сада - Все для детского сада - Женски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ru-RU" dirty="0" smtClean="0">
                <a:solidFill>
                  <a:srgbClr val="00B050"/>
                </a:solidFill>
              </a:rPr>
              <a:t>Песня «До свиданье детский сад».</a:t>
            </a:r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endParaRPr lang="ru-RU" b="1" dirty="0"/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небе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солнышко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проснётся, за собою позовёт.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Звонкой песней отзовётся шумный птичий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4"/>
              </a:rPr>
              <a:t>хоровод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День особенный сегодня — скоро в школу мы идём.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Эту 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песенку</a:t>
            </a: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простую на прощание поём.</a:t>
            </a:r>
          </a:p>
          <a:p>
            <a:r>
              <a:rPr lang="ru-RU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Припев: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«До свиданья, детский сад, до свиданья» —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Дружно скажем мы тебе на прощанье,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рукой помашем вслед очень нежно.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Ты — наш чудо-островок, наше детство.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Наше детство…</a:t>
            </a:r>
          </a:p>
          <a:p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Детский сад мы очень любим, будем часто вспоминать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конечно же, конечно, потихонечку скучать.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родные, мы без вас всегда грустим.</a:t>
            </a:r>
            <a:b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5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Вас, любимые, родные, мы за всё благодарим</a:t>
            </a:r>
            <a:r>
              <a:rPr lang="ru-RU" sz="15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lang="ru-RU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30" name="Picture 2" descr="C:\Users\User\Desktop\IMG_20200525_23301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779" t="974" r="7749"/>
          <a:stretch/>
        </p:blipFill>
        <p:spPr bwMode="auto">
          <a:xfrm>
            <a:off x="3563888" y="1268760"/>
            <a:ext cx="4752528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22825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440">
        <p:push dir="u"/>
      </p:transition>
    </mc:Choice>
    <mc:Fallback>
      <p:transition spd="slow" advClick="0" advTm="544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Фон с цветами - Все для детского сад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4020046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chemeClr val="accent2"/>
                </a:solidFill>
              </a:rPr>
              <a:t>Паровозик детства по дороге мчится,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За окном мелькают станции, как птицы.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Он сегодня дальше повезёт ребят.</a:t>
            </a:r>
            <a:br>
              <a:rPr lang="ru-RU" sz="2400" dirty="0" smtClean="0">
                <a:solidFill>
                  <a:schemeClr val="accent2"/>
                </a:solidFill>
              </a:rPr>
            </a:br>
            <a:r>
              <a:rPr lang="ru-RU" sz="2400" dirty="0" smtClean="0">
                <a:solidFill>
                  <a:schemeClr val="accent2"/>
                </a:solidFill>
              </a:rPr>
              <a:t>До свиданья, станция с названием: «Детсад». </a:t>
            </a:r>
            <a:endParaRPr lang="ru-RU" sz="2400" dirty="0">
              <a:solidFill>
                <a:schemeClr val="accent2"/>
              </a:solidFill>
            </a:endParaRPr>
          </a:p>
        </p:txBody>
      </p:sp>
      <p:sp>
        <p:nvSpPr>
          <p:cNvPr id="2" name="Овал 1"/>
          <p:cNvSpPr/>
          <p:nvPr/>
        </p:nvSpPr>
        <p:spPr>
          <a:xfrm>
            <a:off x="11340752" y="548680"/>
            <a:ext cx="45719" cy="7200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554" name="Picture 2" descr="C:\Users\User\Desktop\Фотки для выпускной презентации\IMG_20200525_2148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9358" t="-390" r="18034"/>
          <a:stretch/>
        </p:blipFill>
        <p:spPr bwMode="auto">
          <a:xfrm>
            <a:off x="4067945" y="1988840"/>
            <a:ext cx="3240360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226229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737">
        <p:push dir="u"/>
      </p:transition>
    </mc:Choice>
    <mc:Fallback>
      <p:transition spd="slow" advClick="0" advTm="473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Оформление на выпускной в детском саду №4 — shop-anana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55" t="8453" r="3778" b="-1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12119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329">
        <p:push dir="u"/>
      </p:transition>
    </mc:Choice>
    <mc:Fallback>
      <p:transition spd="slow" advClick="0" advTm="332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Праздничные фоны с лентой и цветами / Holiday background wi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70933" y="273050"/>
            <a:ext cx="3488267" cy="6370660"/>
          </a:xfrm>
        </p:spPr>
        <p:txBody>
          <a:bodyPr lIns="0" tIns="0" rIns="0" bIns="0" anchor="t" anchorCtr="0">
            <a:normAutofit fontScale="90000"/>
          </a:bodyPr>
          <a:lstStyle/>
          <a:p>
            <a:pPr>
              <a:lnSpc>
                <a:spcPct val="90000"/>
              </a:lnSpc>
              <a:tabLst>
                <a:tab pos="1524000" algn="l"/>
              </a:tabLst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Дуйте в дудки, бейте в ложки!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 гости к вам пришли матрёшки.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Ложки деревянные, матрёшки румяные.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Платья надели и щёчки умыли,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Красивыми стали и к вам поспешили.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 саду у нас суматоха и шум,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Каждый надел свой лучший костюм.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На выпускной вы здесь собрались,</a:t>
            </a:r>
            <a:br>
              <a:rPr lang="ru-RU" sz="2400" dirty="0" smtClean="0">
                <a:solidFill>
                  <a:srgbClr val="C00000"/>
                </a:solidFill>
              </a:rPr>
            </a:br>
            <a:r>
              <a:rPr lang="ru-RU" sz="2400" dirty="0" smtClean="0">
                <a:solidFill>
                  <a:srgbClr val="C00000"/>
                </a:solidFill>
              </a:rPr>
              <a:t>Всех не пускали, а мы прорвались!</a:t>
            </a:r>
            <a: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823" t="23727" r="7694" b="5981"/>
          <a:stretch/>
        </p:blipFill>
        <p:spPr bwMode="auto">
          <a:xfrm>
            <a:off x="3870648" y="1306902"/>
            <a:ext cx="4968552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0379341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262">
        <p:push dir="u"/>
      </p:transition>
    </mc:Choice>
    <mc:Fallback>
      <p:transition spd="slow" advClick="0" advTm="526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Праздничные фоны с лентой и цветами / Holiday background wi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93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785794"/>
            <a:ext cx="3008313" cy="5704417"/>
          </a:xfrm>
        </p:spPr>
        <p:txBody>
          <a:bodyPr lIns="0" tIns="0" rIns="0" bIns="0" anchor="t" anchorCtr="0">
            <a:normAutofit/>
          </a:bodyPr>
          <a:lstStyle/>
          <a:p>
            <a:pPr>
              <a:lnSpc>
                <a:spcPct val="90000"/>
              </a:lnSpc>
            </a:pP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Вы пятёрки приносите,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Хорошо себя ведите!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Мы хотим гордиться вами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Лучшими выпускниками!</a:t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Вам, ребята, мы желаем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Дружбой в школе дорожить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И хотим вам на прощанье </a:t>
            </a:r>
            <a:b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Этот танец подарить.</a:t>
            </a:r>
            <a:endParaRPr lang="ru-RU" sz="2400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8848" t="41261" r="16659"/>
          <a:stretch/>
        </p:blipFill>
        <p:spPr bwMode="auto">
          <a:xfrm>
            <a:off x="3491880" y="1268760"/>
            <a:ext cx="489654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251423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845">
        <p:push dir="u"/>
      </p:transition>
    </mc:Choice>
    <mc:Fallback>
      <p:transition spd="slow" advClick="0" advTm="384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цветочные рамки: лучшие изображения (348) в 2020 г. | Рамки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8810"/>
            <a:ext cx="9144000" cy="6886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3008313" cy="4608512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Спасибо, вам, за поздравленье,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Спасибо, вам, за наставленья.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Обещаем постараться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И прилежно заниматься,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Дружбой в школе дорожить,</a:t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2400" dirty="0" smtClean="0">
                <a:solidFill>
                  <a:srgbClr val="002060"/>
                </a:solidFill>
              </a:rPr>
              <a:t>Детский сад нам не забыть!</a:t>
            </a:r>
            <a:endParaRPr lang="ru-RU" sz="2400" dirty="0">
              <a:solidFill>
                <a:srgbClr val="002060"/>
              </a:solidFill>
            </a:endParaRPr>
          </a:p>
        </p:txBody>
      </p:sp>
      <p:pic>
        <p:nvPicPr>
          <p:cNvPr id="24578" name="Picture 2" descr="C:\Users\User\Desktop\Фотки для выпускной презентации\IMG_20200525_2157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65" r="24426"/>
          <a:stretch>
            <a:fillRect/>
          </a:stretch>
        </p:blipFill>
        <p:spPr bwMode="auto">
          <a:xfrm>
            <a:off x="4786314" y="1196747"/>
            <a:ext cx="2844000" cy="4089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392008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21">
        <p:push dir="u"/>
      </p:transition>
    </mc:Choice>
    <mc:Fallback>
      <p:transition spd="slow" advClick="0" advTm="392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2" descr="Обои цветы, хризантемы, фон, ветка, декор картинки на рабочий сто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855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3200" b="1" dirty="0">
                <a:solidFill>
                  <a:srgbClr val="002060"/>
                </a:solidFill>
              </a:rPr>
              <a:t>Внимание, внимание! </a:t>
            </a:r>
            <a:br>
              <a:rPr lang="ru-RU" sz="3200" b="1" dirty="0">
                <a:solidFill>
                  <a:srgbClr val="002060"/>
                </a:solidFill>
              </a:rPr>
            </a:br>
            <a:r>
              <a:rPr lang="ru-RU" sz="3200" b="1" dirty="0">
                <a:solidFill>
                  <a:srgbClr val="002060"/>
                </a:solidFill>
              </a:rPr>
              <a:t>Станция « Наши воспоминания» </a:t>
            </a:r>
            <a:endParaRPr lang="ru-RU" b="1" dirty="0"/>
          </a:p>
        </p:txBody>
      </p:sp>
      <p:pic>
        <p:nvPicPr>
          <p:cNvPr id="58371" name="Picture 3" descr="C:\Users\User\Desktop\Фото\IMG_1736.jpg"/>
          <p:cNvPicPr>
            <a:picLocks noGrp="1" noChangeAspect="1" noChangeArrowheads="1"/>
          </p:cNvPicPr>
          <p:nvPr>
            <p:ph idx="4294967295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1412776"/>
            <a:ext cx="7560840" cy="510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06105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26">
        <p:push dir="u"/>
      </p:transition>
    </mc:Choice>
    <mc:Fallback>
      <p:transition spd="slow" advClick="0" advTm="412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2" descr="Презентация по технологии 3 класс &quot; игольниц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3" descr="C:\Users\User\Desktop\Фото\IMG_173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908720"/>
            <a:ext cx="8046156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896050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05">
        <p:push dir="u"/>
      </p:transition>
    </mc:Choice>
    <mc:Fallback>
      <p:transition spd="slow" advClick="0" advTm="390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466" name="Picture 2" descr="Фон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2467" name="Picture 3" descr="C:\Users\User\Desktop\Фото\IMG_17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836712"/>
            <a:ext cx="804615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33867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91">
        <p:push dir="u"/>
      </p:transition>
    </mc:Choice>
    <mc:Fallback>
      <p:transition spd="slow" advClick="0" advTm="399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 descr="Шаблон (фон) презентации &quot;Розовый цветок&quot; - Розовый фон д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0419" name="Picture 3" descr="C:\Users\User\Desktop\Фото\IMG_174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548681"/>
            <a:ext cx="8046156" cy="4968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3090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886">
        <p:push dir="u"/>
      </p:transition>
    </mc:Choice>
    <mc:Fallback>
      <p:transition spd="slow" advClick="0" advTm="388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Фоны для презентации - Все для детского сада - Женский сайт о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2" name="Picture 2" descr="C:\Users\User\Desktop\Фото\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59632" y="1412776"/>
            <a:ext cx="7056784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555340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319">
        <p:push dir="u"/>
      </p:transition>
    </mc:Choice>
    <mc:Fallback>
      <p:transition spd="slow" advClick="0" advTm="431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4" name="Picture 4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21316"/>
            <a:ext cx="9144000" cy="6879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6" name="Picture 2" descr="C:\Users\User\Desktop\Фото\8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7128792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647318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530">
        <p:push dir="u"/>
      </p:transition>
    </mc:Choice>
    <mc:Fallback>
      <p:transition spd="slow" advClick="0" advTm="353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ФОН — Яндекс.Картинки&quot; — card of the user nagiew.kanan in Yandex ...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Фото\368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891742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169">
        <p:push dir="u"/>
      </p:transition>
    </mc:Choice>
    <mc:Fallback>
      <p:transition spd="slow" advClick="0" advTm="216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547" y="476672"/>
            <a:ext cx="8136904" cy="58326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03336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832">
        <p:push dir="u"/>
      </p:transition>
    </mc:Choice>
    <mc:Fallback>
      <p:transition spd="slow" advClick="0" advTm="183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Фон «розовые сердечки» для фотошопа (с изображениями) | Розовые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Фото\20180504_1100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760640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587920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726">
        <p:push dir="u"/>
      </p:transition>
    </mc:Choice>
    <mc:Fallback>
      <p:transition spd="slow" advClick="0" advTm="272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6" y="92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Фото\20180504_11074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676" y="801630"/>
            <a:ext cx="4680520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за летом зима (минус ) - За летом-зима-пролетели года- минус_(Inkompmusic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>
                  <p14:fade out="2250"/>
                </p14:media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8244408" y="60582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37360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78">
        <p:push dir="u"/>
      </p:transition>
    </mc:Choice>
    <mc:Fallback>
      <p:transition spd="slow" advClick="0" advTm="3978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28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  <p:extLst mod="1">
    <p:ext uri="{E180D4A7-C9FB-4DFB-919C-405C955672EB}">
      <p14:showEvtLst xmlns:p14="http://schemas.microsoft.com/office/powerpoint/2010/main" xmlns="">
        <p14:playEvt time="0" objId="3"/>
        <p14:stopEvt time="3978" objId="3"/>
      </p14:showEvtLst>
    </p:ext>
  </p:extLs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Фон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Фото\20180504_1109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908720"/>
            <a:ext cx="6984776" cy="5472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914236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605">
        <p:push dir="u"/>
      </p:transition>
    </mc:Choice>
    <mc:Fallback>
      <p:transition spd="slow" advClick="0" advTm="360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123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esktop\Фото\20181101_091237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7200800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816563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77">
        <p:push dir="u"/>
      </p:transition>
    </mc:Choice>
    <mc:Fallback>
      <p:transition spd="slow" advClick="0" advTm="397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866" name="Picture 2" descr="Фон 888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Фото\20181101_09391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92696"/>
            <a:ext cx="6912768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Неизвестен - Детский садик ...За летом зима, пролетели года... (плюс) Ермолов, исп. Маша Блохина (www.hotplayer.ru).mp3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xmlns="" r:embed="rId5"/>
              </p:ext>
            </p:extLst>
          </p:nvPr>
        </p:nvPicPr>
        <p:blipFill>
          <a:blip r:embed="rId6" cstate="print"/>
          <a:stretch>
            <a:fillRect/>
          </a:stretch>
        </p:blipFill>
        <p:spPr>
          <a:xfrm>
            <a:off x="4267200" y="3124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3554055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3">
        <p:push dir="u"/>
      </p:transition>
    </mc:Choice>
    <mc:Fallback>
      <p:transition spd="slow" advClick="0" advTm="4013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71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Desktop\Фото\20181227_09274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08720"/>
            <a:ext cx="7416824" cy="532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0671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79">
        <p:push dir="u"/>
      </p:transition>
    </mc:Choice>
    <mc:Fallback>
      <p:transition spd="slow" advClick="0" advTm="407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PSD исходник для Фотошоп - Сердце и фон из розовых роз » Порта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 descr="C:\Users\User\Desktop\Фото\20181227_0930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548680"/>
            <a:ext cx="7776864" cy="5688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929040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20">
        <p:push dir="u"/>
      </p:transition>
    </mc:Choice>
    <mc:Fallback>
      <p:transition spd="slow" advClick="0" advTm="402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User\Desktop\Фото\20181227_09590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4369"/>
          <a:stretch/>
        </p:blipFill>
        <p:spPr bwMode="auto">
          <a:xfrm>
            <a:off x="2314008" y="368660"/>
            <a:ext cx="451598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09622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50">
        <p:push dir="u"/>
      </p:transition>
    </mc:Choice>
    <mc:Fallback>
      <p:transition spd="slow" advClick="0" advTm="405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14" name="Picture 2" descr="PSD исходник с фоном из нежных лепестков роз | Rose Petals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Фото\20190508_1006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620688"/>
            <a:ext cx="7488832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476586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83">
        <p:push dir="u"/>
      </p:transition>
    </mc:Choice>
    <mc:Fallback>
      <p:transition spd="slow" advClick="0" advTm="398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Фото\20190508_1014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980728"/>
            <a:ext cx="7488832" cy="518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446329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9">
        <p:push dir="u"/>
      </p:transition>
    </mc:Choice>
    <mc:Fallback>
      <p:transition spd="slow" advClick="0" advTm="401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«Скорый поезд» «Знание», следующий по маршруту «До свидание, детский сад – Здравствуй, школа» прибывает на 1 путь платформы дошкольное отделение «УСПЕХ».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Биктеев</a:t>
            </a:r>
            <a:r>
              <a:rPr lang="ru-RU" dirty="0" smtClean="0">
                <a:solidFill>
                  <a:srgbClr val="7030A0"/>
                </a:solidFill>
              </a:rPr>
              <a:t> Данил.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Воеводин Александр.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2050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2204864"/>
            <a:ext cx="3744416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204864"/>
            <a:ext cx="3816424" cy="4248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Фотки для выпускной презентации\IMG_20200525_21575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34" t="1181" r="21146" b="-1"/>
          <a:stretch/>
        </p:blipFill>
        <p:spPr bwMode="auto">
          <a:xfrm>
            <a:off x="1185866" y="2832314"/>
            <a:ext cx="2307771" cy="2993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 для выпускной презентации\IMG_20200525_215818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97" t="3393" r="24110"/>
          <a:stretch/>
        </p:blipFill>
        <p:spPr bwMode="auto">
          <a:xfrm>
            <a:off x="5665722" y="2780928"/>
            <a:ext cx="2061028" cy="2929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3954720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626">
        <p:push dir="u"/>
      </p:transition>
    </mc:Choice>
    <mc:Fallback>
      <p:transition spd="slow" advClick="0" advTm="362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2770" name="Picture 2" descr="C:\Users\User\Desktop\Фото\20190508_101536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548680"/>
            <a:ext cx="8287072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5558017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53">
        <p:push dir="u"/>
      </p:transition>
    </mc:Choice>
    <mc:Fallback>
      <p:transition spd="slow" advClick="0" advTm="405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987" name="Picture 3" descr="C:\Users\User\Desktop\Фото\20190508_10391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548680"/>
            <a:ext cx="8046156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366356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84">
        <p:push dir="u"/>
      </p:transition>
    </mc:Choice>
    <mc:Fallback>
      <p:transition spd="slow" advClick="0" advTm="398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Цветочные бесшовные фоны. Обсуждение на LiveInternet - Российски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9939" name="Picture 3" descr="C:\Users\User\Desktop\Фото\20190508_104925(0)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764704"/>
            <a:ext cx="5688632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83889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55">
        <p:push dir="u"/>
      </p:transition>
    </mc:Choice>
    <mc:Fallback>
      <p:transition spd="slow" advClick="0" advTm="415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3010" name="Picture 2" descr="C:\Users\User\Desktop\Фото\20190508_11103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052736"/>
            <a:ext cx="8046156" cy="4525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927664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692">
        <p:push dir="u"/>
      </p:transition>
    </mc:Choice>
    <mc:Fallback>
      <p:transition spd="slow" advClick="0" advTm="369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Фон На лепестках розы розовые - ЦВЕТЫ - коллекция фонов для сайта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63" name="Picture 3" descr="C:\Users\User\Desktop\Фото\20190902_10130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124744"/>
            <a:ext cx="8046156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951712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50">
        <p:push dir="u"/>
      </p:transition>
    </mc:Choice>
    <mc:Fallback>
      <p:transition spd="slow" advClick="0" advTm="405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5058" name="Picture 2" descr="C:\Users\User\Desktop\Фото\20190902_1039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9752" y="404664"/>
            <a:ext cx="4536504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397856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8">
        <p:push dir="u"/>
      </p:transition>
    </mc:Choice>
    <mc:Fallback>
      <p:transition spd="slow" advClick="0" advTm="401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34" name="Picture 2" descr="Стильные фоны - Розовый , бли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4035" name="Picture 3" descr="C:\Users\User\Desktop\Фото\20190924_15511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052736"/>
            <a:ext cx="8046156" cy="47525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0690726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69">
        <p:push dir="u"/>
      </p:transition>
    </mc:Choice>
    <mc:Fallback>
      <p:transition spd="slow" advClick="0" advTm="406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6082" name="Picture 2" descr="C:\Users\User\Desktop\Фото\20190924_16232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1124744"/>
            <a:ext cx="8046156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819659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1">
        <p:push dir="u"/>
      </p:transition>
    </mc:Choice>
    <mc:Fallback>
      <p:transition spd="slow" advClick="0" advTm="401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Обои блики, розовый, bokeh картинки на рабочий стол, разде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7107" name="Picture 3" descr="C:\Users\User\Desktop\Фото\20191018_1047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27584" y="1052736"/>
            <a:ext cx="7488831" cy="50734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342202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98">
        <p:push dir="u"/>
      </p:transition>
    </mc:Choice>
    <mc:Fallback>
      <p:transition spd="slow" advClick="0" advTm="399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8130" name="Picture 2" descr="C:\Users\User\Desktop\Фото\20191108_10135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99592" y="1124744"/>
            <a:ext cx="7632848" cy="50014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845838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46">
        <p:push dir="u"/>
      </p:transition>
    </mc:Choice>
    <mc:Fallback>
      <p:transition spd="slow" advClick="0" advTm="394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484784"/>
            <a:ext cx="4040188" cy="690091"/>
          </a:xfrm>
        </p:spPr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Вашуркин</a:t>
            </a:r>
            <a:r>
              <a:rPr lang="ru-RU" dirty="0" smtClean="0">
                <a:solidFill>
                  <a:srgbClr val="7030A0"/>
                </a:solidFill>
              </a:rPr>
              <a:t> Никита.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Ермоленко Виктория.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3074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281064"/>
            <a:ext cx="3600400" cy="39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81064"/>
            <a:ext cx="3312368" cy="395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User\Desktop\Фотки для выпускной презентации\IMG_20200525_215726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083" t="-858" r="15300" b="-1"/>
          <a:stretch/>
        </p:blipFill>
        <p:spPr bwMode="auto">
          <a:xfrm>
            <a:off x="1259632" y="2780928"/>
            <a:ext cx="2448272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User\Desktop\Фотки для выпускной презентации\IMG_20200525_215611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3521" t="-488" r="13756"/>
          <a:stretch/>
        </p:blipFill>
        <p:spPr bwMode="auto">
          <a:xfrm>
            <a:off x="5508104" y="2766134"/>
            <a:ext cx="2304256" cy="298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96036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587">
        <p:push dir="u"/>
      </p:transition>
    </mc:Choice>
    <mc:Fallback>
      <p:transition spd="slow" advClick="0" advTm="358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 descr="Шаблон презентаций &quot;Тюльпаны&quot; - Цветы - Шаблоны презентаци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9156" name="Picture 4" descr="C:\Users\User\Desktop\Фото\DSC_092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908720"/>
            <a:ext cx="8046156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10021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453">
        <p:push dir="u"/>
      </p:transition>
    </mc:Choice>
    <mc:Fallback>
      <p:transition spd="slow" advClick="0" advTm="345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0178" name="Picture 2" descr="C:\Users\User\Desktop\Фото\DSC_135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620688"/>
            <a:ext cx="8046156" cy="5505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014667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568">
        <p:push dir="u"/>
      </p:transition>
    </mc:Choice>
    <mc:Fallback>
      <p:transition spd="slow" advClick="0" advTm="256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2" descr="Шаблон презентаций &quot;Тюльпаны&quot; - Цветы - Шаблоны презентаций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03" name="Picture 3" descr="C:\Users\User\Desktop\Фото\DSC_166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836712"/>
            <a:ext cx="8046156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7203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929">
        <p:push dir="u"/>
      </p:transition>
    </mc:Choice>
    <mc:Fallback>
      <p:transition spd="slow" advClick="0" advTm="292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2226" name="Picture 2" descr="C:\Users\User\Desktop\Фото\DSC_1672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908720"/>
            <a:ext cx="8046156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6690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991">
        <p:push dir="u"/>
      </p:transition>
    </mc:Choice>
    <mc:Fallback>
      <p:transition spd="slow" advClick="0" advTm="299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2" descr="Шаблон (фон) презентации &quot;Розовый цветок&quot; - Розовый фон для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3251" name="Picture 3" descr="C:\Users\User\Desktop\Фото\DSC_1677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55576" y="476672"/>
            <a:ext cx="8046156" cy="5256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2729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155">
        <p:push dir="u"/>
      </p:transition>
    </mc:Choice>
    <mc:Fallback>
      <p:transition spd="slow" advClick="0" advTm="215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" descr="Шаблон презентации «Розовые мотивы» - скачать шаблон PowerPoint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4275" name="Picture 3" descr="C:\Users\User\Desktop\Фото\DSC_1680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548680"/>
            <a:ext cx="8046156" cy="5577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568034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914">
        <p:push dir="u"/>
      </p:transition>
    </mc:Choice>
    <mc:Fallback>
      <p:transition spd="slow" advClick="0" advTm="291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2" descr="Презентация по технологии 3 класс &quot; игольница&quot;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3" descr="C:\Users\User\Desktop\Фото\DSC_1693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48922" y="692696"/>
            <a:ext cx="8046156" cy="5400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46669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207">
        <p:push dir="u"/>
      </p:transition>
    </mc:Choice>
    <mc:Fallback>
      <p:transition spd="slow" advClick="0" advTm="120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Wallpaper Butterfly | Обои фоны, Яркие обои, Обо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1327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6322" name="Picture 2" descr="C:\Users\User\Desktop\Фото\SL381143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7624" y="908720"/>
            <a:ext cx="7056783" cy="5217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342508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878">
        <p:push dir="u"/>
      </p:transition>
    </mc:Choice>
    <mc:Fallback>
      <p:transition spd="slow" advClick="0" advTm="287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2" descr="Обои цветы, розовый фон, хризантемы картинки на рабочий сто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7347" name="Picture 3" descr="C:\Users\User\Desktop\Фото\SL381128.JPG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35696" y="836712"/>
            <a:ext cx="6696744" cy="528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427236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2299">
        <p:push dir="u"/>
      </p:transition>
    </mc:Choice>
    <mc:Fallback>
      <p:transition spd="slow" advClick="0" advTm="229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н Зимний фон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Станция «Сюрприз».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946227"/>
          </a:xfrm>
        </p:spPr>
        <p:txBody>
          <a:bodyPr>
            <a:normAutofit/>
          </a:bodyPr>
          <a:lstStyle/>
          <a:p>
            <a:r>
              <a:rPr lang="ru-RU" sz="2000" dirty="0"/>
              <a:t>Поздравляю вас, ребята!</a:t>
            </a:r>
            <a:br>
              <a:rPr lang="ru-RU" sz="2000" dirty="0"/>
            </a:br>
            <a:r>
              <a:rPr lang="ru-RU" sz="2000" dirty="0"/>
              <a:t>Завтра в школу, в первый класс.</a:t>
            </a:r>
            <a:br>
              <a:rPr lang="ru-RU" sz="2000" dirty="0"/>
            </a:br>
            <a:r>
              <a:rPr lang="ru-RU" sz="2000" dirty="0"/>
              <a:t>В путь далекий, интересный</a:t>
            </a:r>
            <a:br>
              <a:rPr lang="ru-RU" sz="2000" dirty="0"/>
            </a:br>
            <a:r>
              <a:rPr lang="ru-RU" sz="2000" dirty="0"/>
              <a:t>Провожаем вас сейчас.</a:t>
            </a:r>
            <a:br>
              <a:rPr lang="ru-RU" sz="2000" dirty="0"/>
            </a:br>
            <a:r>
              <a:rPr lang="ru-RU" sz="2000" dirty="0"/>
              <a:t/>
            </a:r>
            <a:br>
              <a:rPr lang="ru-RU" sz="2000" dirty="0"/>
            </a:br>
            <a:r>
              <a:rPr lang="ru-RU" sz="2000" dirty="0"/>
              <a:t>Вам желаю я успехов,</a:t>
            </a:r>
            <a:br>
              <a:rPr lang="ru-RU" sz="2000" dirty="0"/>
            </a:br>
            <a:r>
              <a:rPr lang="ru-RU" sz="2000" dirty="0"/>
              <a:t>Не лениться никогда.</a:t>
            </a:r>
            <a:br>
              <a:rPr lang="ru-RU" sz="2000" dirty="0"/>
            </a:br>
            <a:r>
              <a:rPr lang="ru-RU" sz="2000" dirty="0"/>
              <a:t>И конечно, вспоминайте</a:t>
            </a:r>
            <a:br>
              <a:rPr lang="ru-RU" sz="2000" dirty="0"/>
            </a:br>
            <a:r>
              <a:rPr lang="ru-RU" sz="2000" dirty="0"/>
              <a:t>Детский сад хоть иногда!</a:t>
            </a:r>
            <a:br>
              <a:rPr lang="ru-RU" sz="2000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2560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184576" cy="6120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86450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276">
        <p:push dir="u"/>
      </p:transition>
    </mc:Choice>
    <mc:Fallback>
      <p:transition spd="slow" advClick="0" advTm="427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Текст 7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Грачёва Алина.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10" name="Текст 9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err="1" smtClean="0">
                <a:solidFill>
                  <a:srgbClr val="7030A0"/>
                </a:solidFill>
              </a:rPr>
              <a:t>Дергачёв</a:t>
            </a:r>
            <a:r>
              <a:rPr lang="ru-RU" dirty="0" smtClean="0">
                <a:solidFill>
                  <a:srgbClr val="7030A0"/>
                </a:solidFill>
              </a:rPr>
              <a:t> Никита.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409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83568" y="2333079"/>
            <a:ext cx="3312368" cy="39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2333078"/>
            <a:ext cx="3240359" cy="3904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User\Desktop\Фотки для выпускной презентации\IMG_20200525_215701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953" t="-69" r="25112" b="-1"/>
          <a:stretch/>
        </p:blipFill>
        <p:spPr bwMode="auto">
          <a:xfrm>
            <a:off x="1187624" y="2852937"/>
            <a:ext cx="2160240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для выпускной презентации\IMG_20200525_215635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897" t="545" r="23881"/>
          <a:stretch/>
        </p:blipFill>
        <p:spPr bwMode="auto">
          <a:xfrm>
            <a:off x="5661078" y="2780927"/>
            <a:ext cx="2070313" cy="2880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029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623">
        <p:push dir="u"/>
      </p:transition>
    </mc:Choice>
    <mc:Fallback>
      <p:transition spd="slow" advClick="0" advTm="362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33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accent4">
                    <a:lumMod val="50000"/>
                  </a:schemeClr>
                </a:solidFill>
              </a:rPr>
              <a:t>Станция «Мечтателей».</a:t>
            </a:r>
            <a:endParaRPr lang="ru-RU" sz="2400" dirty="0">
              <a:solidFill>
                <a:schemeClr val="accent4">
                  <a:lumMod val="50000"/>
                </a:schemeClr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1"/>
            <a:ext cx="3008313" cy="3650084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70C0"/>
                </a:solidFill>
              </a:rPr>
              <a:t>Школ в Саранске очень много: 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Специальные,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Музыкальные,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Спортивные,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Английские,</a:t>
            </a:r>
          </a:p>
          <a:p>
            <a:r>
              <a:rPr lang="ru-RU" sz="2400" dirty="0" smtClean="0">
                <a:solidFill>
                  <a:srgbClr val="0070C0"/>
                </a:solidFill>
              </a:rPr>
              <a:t>Далёкие и близкие.</a:t>
            </a:r>
            <a:endParaRPr lang="ru-RU" sz="2400" dirty="0">
              <a:solidFill>
                <a:srgbClr val="0070C0"/>
              </a:solidFill>
            </a:endParaRPr>
          </a:p>
        </p:txBody>
      </p:sp>
      <p:pic>
        <p:nvPicPr>
          <p:cNvPr id="63496" name="Picture 8" descr="Рамка Красивая рамка PNG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403357"/>
            <a:ext cx="4968552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Фотки для выпускной презентации\IMG_20200525_2149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0077" t="-1080" r="20567" b="-1"/>
          <a:stretch/>
        </p:blipFill>
        <p:spPr bwMode="auto">
          <a:xfrm>
            <a:off x="4675107" y="1340768"/>
            <a:ext cx="2458082" cy="3891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171600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43">
        <p:push dir="u"/>
      </p:transition>
    </mc:Choice>
    <mc:Fallback>
      <p:transition spd="slow" advClick="0" advTm="404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2831" y="10818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FF0000"/>
                </a:solidFill>
              </a:rPr>
              <a:t>Я думаю, что школа – всё равно, что институт.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Туда по конкурсу самых умных берут.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Берут за парту сажают и 11 лет обучают.</a:t>
            </a:r>
          </a:p>
          <a:p>
            <a:r>
              <a:rPr lang="ru-RU" sz="2000" dirty="0" smtClean="0">
                <a:solidFill>
                  <a:srgbClr val="FF0000"/>
                </a:solidFill>
              </a:rPr>
              <a:t>А чему нас учить? Мы уже много знаем! И давно уже книжки читаем.</a:t>
            </a:r>
          </a:p>
        </p:txBody>
      </p:sp>
      <p:pic>
        <p:nvPicPr>
          <p:cNvPr id="27651" name="Picture 3" descr="C:\Users\User\Desktop\Фотки для выпускной презентации\IMG_20200525_214938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022" t="1447" r="20080"/>
          <a:stretch/>
        </p:blipFill>
        <p:spPr bwMode="auto">
          <a:xfrm>
            <a:off x="4716015" y="1575822"/>
            <a:ext cx="2808313" cy="3778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9347"/>
            <a:ext cx="50405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331504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44">
        <p:push dir="u"/>
      </p:transition>
    </mc:Choice>
    <mc:Fallback>
      <p:transition spd="slow" advClick="0" advTm="404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>
            <a:normAutofit/>
          </a:bodyPr>
          <a:lstStyle/>
          <a:p>
            <a:r>
              <a:rPr lang="ru-RU" sz="1800" dirty="0">
                <a:solidFill>
                  <a:srgbClr val="002060"/>
                </a:solidFill>
              </a:rPr>
              <a:t>О профессиях мечтаю,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Хоть ещё совсем мала.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В мыслях думаю-гадаю: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Кем же буду  взрослой я?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/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Цветоводом, может, стану...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И врачом неплохо быть.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Иль учителем, как </a:t>
            </a:r>
            <a:r>
              <a:rPr lang="ru-RU" sz="1800" dirty="0" smtClean="0">
                <a:solidFill>
                  <a:srgbClr val="002060"/>
                </a:solidFill>
              </a:rPr>
              <a:t>тётя,</a:t>
            </a:r>
            <a:r>
              <a:rPr lang="ru-RU" sz="1800" dirty="0">
                <a:solidFill>
                  <a:srgbClr val="002060"/>
                </a:solidFill>
              </a:rPr>
              <a:t/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Чтоб детей добру учить.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/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...Ладно, хватит. РАЗМЕЧТАЛАСЬ,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Долго мне ещё расти!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Я пока – не наигралась...</a:t>
            </a:r>
            <a:br>
              <a:rPr lang="ru-RU" sz="1800" dirty="0">
                <a:solidFill>
                  <a:srgbClr val="002060"/>
                </a:solidFill>
              </a:rPr>
            </a:br>
            <a:r>
              <a:rPr lang="ru-RU" sz="1800" dirty="0">
                <a:solidFill>
                  <a:srgbClr val="002060"/>
                </a:solidFill>
              </a:rPr>
              <a:t>Куклы ждут, пора идти!</a:t>
            </a:r>
          </a:p>
        </p:txBody>
      </p:sp>
      <p:pic>
        <p:nvPicPr>
          <p:cNvPr id="28675" name="Picture 3" descr="C:\Users\User\Desktop\Фотки для выпускной презентации\IMG_20200525_2150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271" t="2325" r="23438" b="5300"/>
          <a:stretch/>
        </p:blipFill>
        <p:spPr bwMode="auto">
          <a:xfrm>
            <a:off x="5004048" y="1556792"/>
            <a:ext cx="2826328" cy="4419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63888" y="260648"/>
            <a:ext cx="50405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734459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57">
        <p:push dir="u"/>
      </p:transition>
    </mc:Choice>
    <mc:Fallback>
      <p:transition spd="slow" advClick="0" advTm="405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В красках я души не чаю.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Стать художником мечтаю.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Закажите мне портрет.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Справлюсь я, сомнений нет</a:t>
            </a:r>
            <a:r>
              <a:rPr lang="ru-RU" sz="2000" dirty="0" smtClean="0">
                <a:solidFill>
                  <a:srgbClr val="C00000"/>
                </a:solidFill>
              </a:rPr>
              <a:t>!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Вы </a:t>
            </a:r>
            <a:r>
              <a:rPr lang="ru-RU" sz="2000" dirty="0">
                <a:solidFill>
                  <a:srgbClr val="7030A0"/>
                </a:solidFill>
              </a:rPr>
              <a:t>со мной, друзья, не спорьте,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Я хочу стать первым в спорте.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Шайбу мне забить — пустяк,</a:t>
            </a:r>
            <a:br>
              <a:rPr lang="ru-RU" sz="2000" dirty="0">
                <a:solidFill>
                  <a:srgbClr val="7030A0"/>
                </a:solidFill>
              </a:rPr>
            </a:br>
            <a:r>
              <a:rPr lang="ru-RU" sz="2000" dirty="0">
                <a:solidFill>
                  <a:srgbClr val="7030A0"/>
                </a:solidFill>
              </a:rPr>
              <a:t>Я играю за «Спартак»!</a:t>
            </a:r>
          </a:p>
        </p:txBody>
      </p:sp>
      <p:pic>
        <p:nvPicPr>
          <p:cNvPr id="29699" name="Picture 3" descr="C:\Users\User\Desktop\Фотки для выпускной презентации\IMG_20200525_21515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06" t="-2233" r="24850"/>
          <a:stretch/>
        </p:blipFill>
        <p:spPr bwMode="auto">
          <a:xfrm>
            <a:off x="4572000" y="908720"/>
            <a:ext cx="2090057" cy="28710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700" name="Picture 4" descr="C:\Users\User\Desktop\Фотки для выпускной презентации\IMG_20200525_21524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59" r="14924"/>
          <a:stretch/>
        </p:blipFill>
        <p:spPr bwMode="auto">
          <a:xfrm>
            <a:off x="5917186" y="3315173"/>
            <a:ext cx="2274934" cy="285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36866" y="86859"/>
            <a:ext cx="5760640" cy="64820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129034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63">
        <p:push dir="u"/>
      </p:transition>
    </mc:Choice>
    <mc:Fallback>
      <p:transition spd="slow" advClick="0" advTm="416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r>
              <a:rPr lang="ru-RU" sz="2000" dirty="0">
                <a:solidFill>
                  <a:srgbClr val="C00000"/>
                </a:solidFill>
              </a:rPr>
              <a:t> Я хочу стать пианисткой.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Замечательной артисткой.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Музыка со мною с детства,</a:t>
            </a:r>
            <a:br>
              <a:rPr lang="ru-RU" sz="2000" dirty="0">
                <a:solidFill>
                  <a:srgbClr val="C00000"/>
                </a:solidFill>
              </a:rPr>
            </a:br>
            <a:r>
              <a:rPr lang="ru-RU" sz="2000" dirty="0">
                <a:solidFill>
                  <a:srgbClr val="C00000"/>
                </a:solidFill>
              </a:rPr>
              <a:t>Я люблю её всем сердцем.</a:t>
            </a:r>
            <a:br>
              <a:rPr lang="ru-RU" sz="2000" dirty="0">
                <a:solidFill>
                  <a:srgbClr val="C00000"/>
                </a:solidFill>
              </a:rPr>
            </a:br>
            <a:endParaRPr lang="ru-RU" sz="2000" dirty="0">
              <a:solidFill>
                <a:srgbClr val="C00000"/>
              </a:solidFill>
            </a:endParaRPr>
          </a:p>
          <a:p>
            <a:endParaRPr lang="ru-RU" dirty="0"/>
          </a:p>
          <a:p>
            <a:endParaRPr lang="ru-RU" dirty="0"/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Я </a:t>
            </a:r>
            <a:r>
              <a:rPr lang="ru-RU" sz="2000" dirty="0">
                <a:solidFill>
                  <a:srgbClr val="002060"/>
                </a:solidFill>
              </a:rPr>
              <a:t>мечтаю стать скорей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Воспитателем детей.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С ними петь, гулять, играть.</a:t>
            </a:r>
            <a:br>
              <a:rPr lang="ru-RU" sz="2000" dirty="0">
                <a:solidFill>
                  <a:srgbClr val="002060"/>
                </a:solidFill>
              </a:rPr>
            </a:br>
            <a:r>
              <a:rPr lang="ru-RU" sz="2000" dirty="0">
                <a:solidFill>
                  <a:srgbClr val="002060"/>
                </a:solidFill>
              </a:rPr>
              <a:t>Дни рожденья отмечать.</a:t>
            </a:r>
          </a:p>
        </p:txBody>
      </p:sp>
      <p:pic>
        <p:nvPicPr>
          <p:cNvPr id="30723" name="Picture 3" descr="C:\Users\User\Desktop\Фотки для выпускной презентации\IMG_20200525_215207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981" t="681" r="28290"/>
          <a:stretch/>
        </p:blipFill>
        <p:spPr bwMode="auto">
          <a:xfrm>
            <a:off x="4427984" y="908720"/>
            <a:ext cx="1857828" cy="2716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4" name="Picture 4" descr="C:\Users\User\Desktop\Фотки для выпускной презентации\IMG_20200525_215040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689" r="29657"/>
          <a:stretch/>
        </p:blipFill>
        <p:spPr bwMode="auto">
          <a:xfrm>
            <a:off x="6372200" y="3140968"/>
            <a:ext cx="1727201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16632"/>
            <a:ext cx="5616624" cy="6552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9964153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69">
        <p:push dir="u"/>
      </p:transition>
    </mc:Choice>
    <mc:Fallback>
      <p:transition spd="slow" advClick="0" advTm="3969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красивый голубой фон для фотошопа: 23 тыс изображений найден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88640"/>
            <a:ext cx="5040560" cy="64807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457200" y="404664"/>
            <a:ext cx="3008313" cy="5721499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Хочу я стать врачом</a:t>
            </a:r>
            <a:r>
              <a:rPr lang="ru-RU" sz="2000" dirty="0">
                <a:solidFill>
                  <a:srgbClr val="C00000"/>
                </a:solidFill>
              </a:rPr>
              <a:t>,</a:t>
            </a:r>
            <a:r>
              <a:rPr lang="ru-RU" sz="2000" dirty="0" smtClean="0">
                <a:solidFill>
                  <a:srgbClr val="C00000"/>
                </a:solidFill>
              </a:rPr>
              <a:t> </a:t>
            </a:r>
            <a:r>
              <a:rPr lang="ru-RU" sz="2000" dirty="0">
                <a:solidFill>
                  <a:srgbClr val="C00000"/>
                </a:solidFill>
              </a:rPr>
              <a:t>з</a:t>
            </a:r>
            <a:r>
              <a:rPr lang="ru-RU" sz="2000" dirty="0" smtClean="0">
                <a:solidFill>
                  <a:srgbClr val="C00000"/>
                </a:solidFill>
              </a:rPr>
              <a:t>убным.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И улыбаться всем больным.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Не дёргайся, голубчик,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Вот твой молочный зубчик!</a:t>
            </a:r>
          </a:p>
          <a:p>
            <a:endParaRPr lang="ru-RU" sz="2000" dirty="0">
              <a:solidFill>
                <a:srgbClr val="C00000"/>
              </a:solidFill>
            </a:endParaRP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Быть парикмахером хочу: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Девчонкам косы отхвачу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И сделаю им стрижку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Под плюшевого мишку!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2051" name="Picture 3" descr="C:\Users\User\Desktop\Фотки для выпускной презентации\IMG_20200525_215309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32" t="18579" r="15988"/>
          <a:stretch/>
        </p:blipFill>
        <p:spPr bwMode="auto">
          <a:xfrm>
            <a:off x="6372200" y="692696"/>
            <a:ext cx="1800200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User\Desktop\Фотки для выпускной презентации\IMG_20200525_215443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870" r="28016"/>
          <a:stretch/>
        </p:blipFill>
        <p:spPr bwMode="auto">
          <a:xfrm>
            <a:off x="4820553" y="3068961"/>
            <a:ext cx="1983695" cy="2913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406386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11">
        <p:push dir="u"/>
      </p:transition>
    </mc:Choice>
    <mc:Fallback>
      <p:transition spd="slow" advClick="0" advTm="391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красивый голубой фон для фотошопа: 23 тыс изображений найден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16632"/>
            <a:ext cx="5040560" cy="66247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Фотки для выпускной презентации\IMG_20200525_21550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773" t="-1" r="29599" b="-12552"/>
          <a:stretch/>
        </p:blipFill>
        <p:spPr bwMode="auto">
          <a:xfrm>
            <a:off x="6588224" y="422820"/>
            <a:ext cx="1872343" cy="412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Фотки для выпускной презентации\IMG_20200525_215635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398" r="24210" b="13178"/>
          <a:stretch/>
        </p:blipFill>
        <p:spPr bwMode="auto">
          <a:xfrm>
            <a:off x="4716016" y="2996952"/>
            <a:ext cx="2177142" cy="36029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457200" y="422820"/>
            <a:ext cx="3008313" cy="6177101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Продавцом хочу я быть.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И за прилавком не грубить.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Пройдите, бабушка, вперёд,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А этот мальчик подождёт.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r>
              <a:rPr lang="ru-RU" sz="2000" dirty="0" smtClean="0">
                <a:solidFill>
                  <a:srgbClr val="002060"/>
                </a:solidFill>
              </a:rPr>
              <a:t>Стать геологом хочу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Камни разные ищу.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Вот руда, в ней есть металлы.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Вот различные кристаллы.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Камень здесь – морской коралл,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Рядом жемчуг засверкал.</a:t>
            </a:r>
          </a:p>
          <a:p>
            <a:endParaRPr lang="ru-RU" sz="2000" dirty="0" smtClean="0">
              <a:solidFill>
                <a:srgbClr val="C00000"/>
              </a:solidFill>
            </a:endParaRPr>
          </a:p>
          <a:p>
            <a:endParaRPr lang="ru-RU" sz="2000" dirty="0" smtClean="0">
              <a:solidFill>
                <a:srgbClr val="002060"/>
              </a:solidFill>
            </a:endParaRPr>
          </a:p>
          <a:p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750602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27">
        <p:push dir="u"/>
      </p:transition>
    </mc:Choice>
    <mc:Fallback>
      <p:transition spd="slow" advClick="0" advTm="392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красивый голубой фон для фотошопа: 23 тыс изображений найдено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254832"/>
            <a:ext cx="5040560" cy="6414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User\Desktop\Фотки для выпускной презентации\IMG_20200525_215726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4251" r="16787"/>
          <a:stretch/>
        </p:blipFill>
        <p:spPr bwMode="auto">
          <a:xfrm>
            <a:off x="5220072" y="1412776"/>
            <a:ext cx="2632364" cy="374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Текст 4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008313" cy="3777283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Мы, ребята, любим море.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По морям по волнам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В боевом идём дозоре – «Нынче здесь  - а нынче там».</a:t>
            </a:r>
            <a:endParaRPr lang="ru-RU" sz="2000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467163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58">
        <p:push dir="u"/>
      </p:transition>
    </mc:Choice>
    <mc:Fallback>
      <p:transition spd="slow" advClick="0" advTm="405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Красивые фоны для презентаций (88 фото) - красивые картинки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12776"/>
            <a:ext cx="3008313" cy="4713387"/>
          </a:xfrm>
        </p:spPr>
        <p:txBody>
          <a:bodyPr>
            <a:normAutofit/>
          </a:bodyPr>
          <a:lstStyle/>
          <a:p>
            <a:r>
              <a:rPr lang="ru-RU" sz="2400" dirty="0" smtClean="0">
                <a:solidFill>
                  <a:srgbClr val="002060"/>
                </a:solidFill>
              </a:rPr>
              <a:t>Мы мечты вам рассказали, 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Хлопайте, старайтесь.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Это вы нас воспитали,</a:t>
            </a:r>
          </a:p>
          <a:p>
            <a:r>
              <a:rPr lang="ru-RU" sz="2400" dirty="0" smtClean="0">
                <a:solidFill>
                  <a:srgbClr val="002060"/>
                </a:solidFill>
              </a:rPr>
              <a:t>Вот и разбирайтесь!</a:t>
            </a:r>
            <a:endParaRPr lang="ru-RU" sz="3200" dirty="0">
              <a:solidFill>
                <a:srgbClr val="002060"/>
              </a:solidFill>
            </a:endParaRPr>
          </a:p>
        </p:txBody>
      </p:sp>
      <p:pic>
        <p:nvPicPr>
          <p:cNvPr id="31747" name="Picture 3" descr="C:\Users\User\Desktop\Фотки для выпускной презентации\IMG_20200525_21575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714" r="22066"/>
          <a:stretch/>
        </p:blipFill>
        <p:spPr bwMode="auto">
          <a:xfrm>
            <a:off x="4287214" y="980728"/>
            <a:ext cx="2873828" cy="43656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33377"/>
            <a:ext cx="50405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982739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97">
        <p:push dir="u"/>
      </p:transition>
    </mc:Choice>
    <mc:Fallback>
      <p:transition spd="slow" advClick="0" advTm="409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0" name="Picture 2" descr="круги свечение яркость HD обои для ноутбу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2964" y="-99392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692696"/>
            <a:ext cx="3008313" cy="5433467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Стучат, стучат колёса,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Наш поезд мчится вдаль,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А дым от паровоза –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Белёсая вуаль,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Закрыл от нас полнеба,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А паровоз «Ту -ту», -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Гудит, - «Я до обеда детишек привезу».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На станцию приеду,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Без опозданья, в срок,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Потом в депо заеду,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И там посплю часок.</a:t>
            </a:r>
          </a:p>
          <a:p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32771" name="Picture 3" descr="C:\Users\User\Desktop\Фотки для выпускной презентации\IMG_20200525_21510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9108" t="-95" r="27733" b="-1"/>
          <a:stretch/>
        </p:blipFill>
        <p:spPr bwMode="auto">
          <a:xfrm>
            <a:off x="4837066" y="908720"/>
            <a:ext cx="2206171" cy="4540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Рамка Красивая рамка PNG - AVATAN PLUS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47328"/>
            <a:ext cx="5040560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8050251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732">
        <p:push dir="u"/>
      </p:transition>
    </mc:Choice>
    <mc:Fallback>
      <p:transition spd="slow" advClick="0" advTm="373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Ильина Диана.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Игнатьева Елизавета.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5122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22930" y="2276872"/>
            <a:ext cx="3345013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04048" y="2276872"/>
            <a:ext cx="3168352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:\Users\User\Desktop\Фотки для выпускной презентации\IMG_20200525_215547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2107" t="80" r="22569"/>
          <a:stretch/>
        </p:blipFill>
        <p:spPr bwMode="auto">
          <a:xfrm>
            <a:off x="1259632" y="2742760"/>
            <a:ext cx="2091185" cy="30286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User\Desktop\Фотки для выпускной презентации\IMG_20200525_215526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271" t="-2352" r="27841" b="-2"/>
          <a:stretch/>
        </p:blipFill>
        <p:spPr bwMode="auto">
          <a:xfrm>
            <a:off x="5580112" y="2708920"/>
            <a:ext cx="2016224" cy="29587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1439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08">
        <p:push dir="u"/>
      </p:transition>
    </mc:Choice>
    <mc:Fallback>
      <p:transition spd="slow" advClick="0" advTm="400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4" name="Picture 2" descr="Обои Круги, Фон, Блики, Яркость картинки на рабочий стол, раздел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775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 smtClean="0">
                <a:solidFill>
                  <a:srgbClr val="00B050"/>
                </a:solidFill>
              </a:rPr>
              <a:t>Песня: «Прощальная».</a:t>
            </a:r>
            <a:endParaRPr lang="ru-RU" sz="2800" dirty="0">
              <a:solidFill>
                <a:srgbClr val="00B05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За летом зима – пролетели года,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 тех пор, как пришли мы когда-то сюда.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 хоть детский сад нас по-прежнему ждёт,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Пора нам прощаться. Нас школа зовёт.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Припев: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Очень жалко расставаться,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Покидать любимый дом.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Дом, где весело встречаться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 нашем городе родном.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b="1" dirty="0">
                <a:solidFill>
                  <a:srgbClr val="002060"/>
                </a:solidFill>
              </a:rPr>
              <a:t>Вместе с папой, вместе с мамой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Эту песню пропоём: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«Детский садик лучший самый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 нашем городе родном».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r>
              <a:rPr lang="ru-RU" b="1" dirty="0">
                <a:solidFill>
                  <a:srgbClr val="002060"/>
                </a:solidFill>
              </a:rPr>
              <a:t>Вы нас научили читать и считать,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 стали мы правду и ложь различать.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Вы нам рассказали не просто стишок,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Что плохо на свете, а что – хорошо.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2060"/>
                </a:solidFill>
              </a:rPr>
              <a:t> </a:t>
            </a:r>
          </a:p>
          <a:p>
            <a:r>
              <a:rPr lang="ru-RU" b="1" dirty="0">
                <a:solidFill>
                  <a:srgbClr val="002060"/>
                </a:solidFill>
              </a:rPr>
              <a:t>Припев.</a:t>
            </a:r>
            <a:endParaRPr lang="ru-RU" dirty="0">
              <a:solidFill>
                <a:srgbClr val="002060"/>
              </a:solidFill>
            </a:endParaRPr>
          </a:p>
          <a:p>
            <a:r>
              <a:rPr lang="ru-RU" dirty="0">
                <a:solidFill>
                  <a:srgbClr val="00B050"/>
                </a:solidFill>
              </a:rPr>
              <a:t> </a:t>
            </a:r>
          </a:p>
          <a:p>
            <a:r>
              <a:rPr lang="ru-RU" b="1" dirty="0">
                <a:solidFill>
                  <a:srgbClr val="002060"/>
                </a:solidFill>
              </a:rPr>
              <a:t>Счастливое время недаром прошло, -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И вашу любовь, и родное тепло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Мы в наших сердцах навсегда унесём.</a:t>
            </a:r>
            <a:br>
              <a:rPr lang="ru-RU" b="1" dirty="0">
                <a:solidFill>
                  <a:srgbClr val="002060"/>
                </a:solidFill>
              </a:rPr>
            </a:br>
            <a:r>
              <a:rPr lang="ru-RU" b="1" dirty="0">
                <a:solidFill>
                  <a:srgbClr val="002060"/>
                </a:solidFill>
              </a:rPr>
              <a:t>Спасибо большое! Спасибо за всё</a:t>
            </a:r>
            <a:r>
              <a:rPr lang="ru-RU" b="1" dirty="0">
                <a:solidFill>
                  <a:srgbClr val="00B050"/>
                </a:solidFill>
              </a:rPr>
              <a:t>!</a:t>
            </a:r>
            <a:endParaRPr lang="ru-RU" dirty="0">
              <a:solidFill>
                <a:srgbClr val="00B050"/>
              </a:solidFill>
            </a:endParaRPr>
          </a:p>
          <a:p>
            <a:endParaRPr lang="ru-RU" dirty="0"/>
          </a:p>
        </p:txBody>
      </p:sp>
      <p:pic>
        <p:nvPicPr>
          <p:cNvPr id="33795" name="Picture 3" descr="C:\Users\User\Desktop\Фотки для выпускной презентации\IMG_20200525_233016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412776"/>
            <a:ext cx="5472608" cy="42484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053299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68">
        <p:push dir="u"/>
      </p:transition>
    </mc:Choice>
    <mc:Fallback>
      <p:transition spd="slow" advClick="0" advTm="416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8" name="Picture 2" descr="17 карточек в коллекции «фон» пользователя shudneva72@mail.ru в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r>
              <a:rPr lang="ru-RU" sz="2000" dirty="0" smtClean="0">
                <a:solidFill>
                  <a:srgbClr val="C00000"/>
                </a:solidFill>
              </a:rPr>
              <a:t>Добрый, милый паровоз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Он по детству нас провёз!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Говорим тебе… СПАСИБО.</a:t>
            </a:r>
          </a:p>
          <a:p>
            <a:endParaRPr lang="ru-RU" dirty="0"/>
          </a:p>
          <a:p>
            <a:endParaRPr lang="ru-RU" dirty="0" smtClean="0">
              <a:solidFill>
                <a:srgbClr val="C00000"/>
              </a:solidFill>
            </a:endParaRP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  <a:p>
            <a:endParaRPr lang="ru-RU" dirty="0" smtClean="0"/>
          </a:p>
          <a:p>
            <a:endParaRPr lang="ru-RU" dirty="0"/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Ну вот и всё и наш окончен праздник!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И что – то грустно стало мне друзья!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Но, знаю точно, в школе будет встреча,</a:t>
            </a:r>
          </a:p>
          <a:p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И в сентябре скажу: «Привет» вам я.</a:t>
            </a:r>
            <a:endParaRPr lang="ru-RU" sz="2000" dirty="0">
              <a:solidFill>
                <a:schemeClr val="accent6">
                  <a:lumMod val="75000"/>
                </a:schemeClr>
              </a:solidFill>
            </a:endParaRPr>
          </a:p>
        </p:txBody>
      </p:sp>
      <p:pic>
        <p:nvPicPr>
          <p:cNvPr id="4098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68144" y="62406"/>
            <a:ext cx="3096344" cy="3654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19" name="Picture 3" descr="C:\Users\User\Desktop\Фотки для выпускной презентации\IMG_20200525_21522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489" t="-473" r="31317" b="-976"/>
          <a:stretch/>
        </p:blipFill>
        <p:spPr bwMode="auto">
          <a:xfrm>
            <a:off x="6494989" y="548680"/>
            <a:ext cx="1842654" cy="2410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852936"/>
            <a:ext cx="3384375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820" name="Picture 4" descr="C:\Users\User\Desktop\Фотки для выпускной презентации\IMG_20200525_215611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8767" t="3128" r="16671"/>
          <a:stretch/>
        </p:blipFill>
        <p:spPr bwMode="auto">
          <a:xfrm>
            <a:off x="3906689" y="3492061"/>
            <a:ext cx="1944216" cy="2610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250169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16">
        <p:push dir="u"/>
      </p:transition>
    </mc:Choice>
    <mc:Fallback>
      <p:transition spd="slow" advClick="0" advTm="401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2" name="Picture 2" descr="свет круги фон HD обои для ноутбука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60648"/>
            <a:ext cx="3008313" cy="5865515"/>
          </a:xfrm>
        </p:spPr>
        <p:txBody>
          <a:bodyPr/>
          <a:lstStyle/>
          <a:p>
            <a:endParaRPr lang="ru-RU" sz="2000" dirty="0" smtClean="0">
              <a:solidFill>
                <a:srgbClr val="7030A0"/>
              </a:solidFill>
            </a:endParaRPr>
          </a:p>
          <a:p>
            <a:endParaRPr lang="ru-RU" sz="2000" dirty="0">
              <a:solidFill>
                <a:srgbClr val="7030A0"/>
              </a:solidFill>
            </a:endParaRPr>
          </a:p>
          <a:p>
            <a:endParaRPr lang="ru-RU" sz="2000" dirty="0" smtClean="0">
              <a:solidFill>
                <a:srgbClr val="7030A0"/>
              </a:solidFill>
            </a:endParaRPr>
          </a:p>
          <a:p>
            <a:r>
              <a:rPr lang="ru-RU" sz="2000" dirty="0" smtClean="0">
                <a:solidFill>
                  <a:srgbClr val="7030A0"/>
                </a:solidFill>
              </a:rPr>
              <a:t>Стоим сегодня все мы перед вами,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Чуть – чуть уставшие, но гордые внутри.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Мы за 5 лет в саду взрослее стали,</a:t>
            </a:r>
          </a:p>
          <a:p>
            <a:r>
              <a:rPr lang="ru-RU" sz="2000" dirty="0" smtClean="0">
                <a:solidFill>
                  <a:srgbClr val="7030A0"/>
                </a:solidFill>
              </a:rPr>
              <a:t>Стоим -  красавцы, что ни говори</a:t>
            </a:r>
            <a:r>
              <a:rPr lang="ru-RU" dirty="0" smtClean="0"/>
              <a:t>!</a:t>
            </a:r>
          </a:p>
          <a:p>
            <a:endParaRPr lang="ru-RU" dirty="0" smtClean="0"/>
          </a:p>
        </p:txBody>
      </p:sp>
      <p:pic>
        <p:nvPicPr>
          <p:cNvPr id="5122" name="Picture 2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620688"/>
            <a:ext cx="4752528" cy="5616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5843" name="Picture 3" descr="C:\Users\User\Desktop\Фотки для выпускной презентации\IMG_20200525_215135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3101" t="1570" r="23803"/>
          <a:stretch/>
        </p:blipFill>
        <p:spPr bwMode="auto">
          <a:xfrm>
            <a:off x="4871098" y="1657073"/>
            <a:ext cx="2714171" cy="35438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24408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554">
        <p:push dir="u"/>
      </p:transition>
    </mc:Choice>
    <mc:Fallback>
      <p:transition spd="slow" advClick="0" advTm="455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Боке — Boke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Красивая цветочная фотошоп рамка | Фотошоп и фотоэффекты онлайн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04664"/>
            <a:ext cx="4824536" cy="5904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2132857"/>
            <a:ext cx="3008313" cy="223224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C00000"/>
                </a:solidFill>
              </a:rPr>
              <a:t>И сегодня на прощанье, говорим вам:  «ДО СВИДАНЬЯ».</a:t>
            </a:r>
          </a:p>
          <a:p>
            <a:r>
              <a:rPr lang="ru-RU" sz="2000" dirty="0" smtClean="0">
                <a:solidFill>
                  <a:srgbClr val="C00000"/>
                </a:solidFill>
              </a:rPr>
              <a:t>Только просьба вы не плачьте, а то садик мы зальём.</a:t>
            </a:r>
          </a:p>
          <a:p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6149" name="Picture 5" descr="C:\Users\User\Desktop\Фотки для выпускной презентации\IMG_20200525_215526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7193" t="4431" r="29258"/>
          <a:stretch/>
        </p:blipFill>
        <p:spPr bwMode="auto">
          <a:xfrm>
            <a:off x="5076056" y="1700809"/>
            <a:ext cx="2364138" cy="3312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6396232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742">
        <p:push dir="u"/>
      </p:transition>
    </mc:Choice>
    <mc:Fallback>
      <p:transition spd="slow" advClick="0" advTm="4742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Фон картинки фото рисунки: Счастливая сирень по пять лепестков скачать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User\Desktop\Фото\20190508_1014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0"/>
            <a:ext cx="3960440" cy="2520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Благодарность родителям!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33530" y="2132856"/>
            <a:ext cx="5430958" cy="44685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5745638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655">
        <p:push dir="u"/>
      </p:transition>
    </mc:Choice>
    <mc:Fallback>
      <p:transition spd="slow" advClick="0" advTm="365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7" name="Picture 7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8206" y="-20425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Слова благодарности заведующей от родителей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строгой и доброй, и идеальной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Вам удалось, ведь вы уникальны!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Заведовать садом – непросто совсем,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вам все рады, вы нравитесь всем!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любят вас дети, и весь персонал,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все вы в ответе, и правите бал!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вы с улыбкой, ко всем вы с душой,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деток вы стали любимой, родной.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Комфортно, как дома, уютно всегда,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вам скажем, вы – просто мечта!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нам повезло, что начальник такой,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Волшебница просто, с широкой душой!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Слова благодарности наши примите,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слезы родителей вы не судите!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Пускай будет счастье и радость, успех,</a:t>
            </a:r>
            <a:b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сложится в жизни пусть все без помех!</a:t>
            </a:r>
          </a:p>
        </p:txBody>
      </p:sp>
      <p:pic>
        <p:nvPicPr>
          <p:cNvPr id="10255" name="Picture 1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0"/>
            <a:ext cx="4896544" cy="6021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886408"/>
            <a:ext cx="3219894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33478081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83">
        <p:push dir="u"/>
      </p:transition>
    </mc:Choice>
    <mc:Fallback>
      <p:transition spd="slow" advClick="0" advTm="508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Старшему воспитателю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7544" y="1412776"/>
            <a:ext cx="3008313" cy="4691063"/>
          </a:xfrm>
        </p:spPr>
        <p:txBody>
          <a:bodyPr/>
          <a:lstStyle/>
          <a:p>
            <a:endParaRPr lang="ru-RU" dirty="0"/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Старший воспитатель по ночам не спит,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Новую методику пишет и зубрит.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Чтобы с интересом года три подряд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Малыши шагали в этот детский сад.</a:t>
            </a:r>
          </a:p>
          <a:p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Сложная работа,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Тонкости во всем,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 если есть стремления,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То возможно </a:t>
            </a:r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всё!</a:t>
            </a:r>
            <a:endParaRPr lang="ru-RU" sz="16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4581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0"/>
            <a:ext cx="5472608" cy="6309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4579" name="Picture 3" descr="C:\Users\User\Desktop\Фото\Светлана.jpg"/>
          <p:cNvPicPr>
            <a:picLocks noGrp="1" noChangeAspect="1" noChangeArrowheads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23928" y="922412"/>
            <a:ext cx="2932300" cy="44644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836824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33">
        <p:push dir="u"/>
      </p:transition>
    </mc:Choice>
    <mc:Fallback>
      <p:transition spd="slow" advClick="0" advTm="413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34731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Любимым воспитательницам</a:t>
            </a:r>
            <a:br>
              <a:rPr lang="ru-RU" dirty="0">
                <a:solidFill>
                  <a:srgbClr val="7030A0"/>
                </a:solidFill>
              </a:rPr>
            </a:b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благодарны вам отныне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 детей,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Ох, повозились же вы с ними,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сделали из них людей!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Они вас тоже очень любят,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научили их дружить,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 научили их порядку,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за опрятностью следить.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Тренировали дисциплине,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Учили рисовать, плясать,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Гулять на улице, дежурить,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Стихи от всей души читать!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детский сад тебе!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Преображайся, расцветай.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Учи всех малышей добру,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 жизнь большую выпускай!</a:t>
            </a:r>
          </a:p>
        </p:txBody>
      </p:sp>
      <p:pic>
        <p:nvPicPr>
          <p:cNvPr id="25606" name="Picture 6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2924944"/>
            <a:ext cx="3816424" cy="3674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8" name="Picture 8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-10886"/>
            <a:ext cx="3103240" cy="3727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5603" name="Picture 3" descr="C:\Users\User\Desktop\Фото\08a3c723b17e8abdb4c30366b70eb55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590555"/>
            <a:ext cx="1872208" cy="25250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25604" name="Picture 4" descr="C:\Users\User\Desktop\Фото\9353f120f176a8363eaf1fe13006e88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501008"/>
            <a:ext cx="1798168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5241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5057">
        <p:push dir="u"/>
      </p:transition>
    </mc:Choice>
    <mc:Fallback>
      <p:transition spd="slow" advClick="0" advTm="505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Помощнику воспитателя</a:t>
            </a:r>
            <a:endParaRPr lang="ru-RU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endParaRPr lang="ru-RU" dirty="0"/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нервов Вами потрачено,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стихов и сказок исполнено?!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лету «</a:t>
            </a:r>
            <a:r>
              <a:rPr lang="ru-RU" sz="2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упадунцев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схвачено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тарелок кашей наполнено!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Сколько вымыто поп и личиков,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Перемазанных бякою-какою!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полы у нас – самые чистые,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постели – самые мягкие!</a:t>
            </a:r>
          </a:p>
        </p:txBody>
      </p:sp>
      <p:pic>
        <p:nvPicPr>
          <p:cNvPr id="26629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11960" y="-11507"/>
            <a:ext cx="4464496" cy="6120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6627" name="Picture 3" descr="C:\Users\User\Desktop\Фото\Лидия 00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980728"/>
            <a:ext cx="2691263" cy="43024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2841380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86">
        <p:push dir="u"/>
      </p:transition>
    </mc:Choice>
    <mc:Fallback>
      <p:transition spd="slow" advClick="0" advTm="4086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Музыкальному педагогу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 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музыка звучит,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Поет она красиво,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быстро пальчики бегут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клавишам игриво.</a:t>
            </a:r>
          </a:p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Детишки слушают её,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повторяют за ней всё,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хор звучит на весь детсад,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Родители, заслушавшись,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стоят!</a:t>
            </a:r>
            <a:endParaRPr lang="ru-RU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27653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88640"/>
            <a:ext cx="5184576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7651" name="Picture 3" descr="C:\Users\User\Desktop\Фото\1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088740"/>
            <a:ext cx="2880320" cy="42484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667220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824">
        <p:push dir="u"/>
      </p:transition>
    </mc:Choice>
    <mc:Fallback>
      <p:transition spd="slow" advClick="0" advTm="3824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Фон для презентации фрукты и овощи - Imgu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" y="-11329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Текст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Ионов Владимир.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Кузнецов Михаил.</a:t>
            </a:r>
            <a:endParaRPr lang="ru-RU" dirty="0">
              <a:solidFill>
                <a:srgbClr val="7030A0"/>
              </a:solidFill>
            </a:endParaRPr>
          </a:p>
        </p:txBody>
      </p:sp>
      <p:pic>
        <p:nvPicPr>
          <p:cNvPr id="6146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82185" y="2276872"/>
            <a:ext cx="3341743" cy="3816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Красивая рамка с нежными цветами орхидеями для оформления фото в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276871"/>
            <a:ext cx="3168352" cy="381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User\Desktop\Фотки для выпускной презентации\IMG_20200525_215443.jpg"/>
          <p:cNvPicPr>
            <a:picLocks noGrp="1" noChangeAspect="1" noChangeArrowheads="1"/>
          </p:cNvPicPr>
          <p:nvPr>
            <p:ph sz="half" idx="2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6487" t="-3393" r="26811"/>
          <a:stretch/>
        </p:blipFill>
        <p:spPr bwMode="auto">
          <a:xfrm flipH="1">
            <a:off x="1309627" y="2618599"/>
            <a:ext cx="1886858" cy="297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User\Desktop\Фотки для выпускной презентации\IMG_20200525_215504.jpg"/>
          <p:cNvPicPr>
            <a:picLocks noGrp="1" noChangeAspect="1" noChangeArrowheads="1"/>
          </p:cNvPicPr>
          <p:nvPr>
            <p:ph sz="quarter" idx="4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0835" t="-1834" r="29305" b="-1"/>
          <a:stretch/>
        </p:blipFill>
        <p:spPr bwMode="auto">
          <a:xfrm>
            <a:off x="5710673" y="2564903"/>
            <a:ext cx="1741647" cy="2952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270594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088">
        <p:push dir="u"/>
      </p:transition>
    </mc:Choice>
    <mc:Fallback>
      <p:transition spd="slow" advClick="0" advTm="4088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72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7030A0"/>
                </a:solidFill>
              </a:rPr>
              <a:t>Бухгалтерам</a:t>
            </a:r>
            <a:endParaRPr lang="ru-RU" dirty="0">
              <a:solidFill>
                <a:srgbClr val="7030A0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Бухгалтеру </a:t>
            </a: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почет,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Финансы знает наперед.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 на счётах не считает,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 на отлично знает.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программе 1С везде,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Как рыба плавает в воде.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Копейку даже не упустит,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срок отчета не пропустит.</a:t>
            </a:r>
          </a:p>
          <a:p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Зарплату точно насчитает,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Счета на пересчет все знает.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Сведет бухгалтерский баланс,</a:t>
            </a:r>
            <a:b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выдаст вовремя аванс</a:t>
            </a:r>
            <a:r>
              <a:rPr lang="ru-RU" sz="18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</a:t>
            </a:r>
            <a:endParaRPr lang="ru-RU" sz="18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677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5545" y="-171400"/>
            <a:ext cx="3418455" cy="436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8675" name="Picture 3" descr="C:\Users\User\Desktop\Фото\1fcf33a965ca028158f70f3b32468a2b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84168" y="476672"/>
            <a:ext cx="2195305" cy="32929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7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64482" y="2636912"/>
            <a:ext cx="3305671" cy="4221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542427" y="3238954"/>
            <a:ext cx="2182366" cy="284523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12715710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61">
        <p:push dir="u"/>
      </p:transition>
    </mc:Choice>
    <mc:Fallback>
      <p:transition spd="slow" advClick="0" advTm="396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solidFill>
                  <a:srgbClr val="7030A0"/>
                </a:solidFill>
              </a:rPr>
              <a:t>Медсестре детского сада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</a:t>
            </a: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медицина в почете была,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подтверждение тому – медсестра!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Опрятна она, в белоснежном халате,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страже здоровья, детей наших ради!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Её не боятся совсем малыши,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Покажут язык и горло они.</a:t>
            </a:r>
          </a:p>
          <a:p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Прививки не больно ставит она,</a:t>
            </a:r>
            <a:b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Ну золото просто у нас медсестра!</a:t>
            </a:r>
          </a:p>
        </p:txBody>
      </p:sp>
      <p:pic>
        <p:nvPicPr>
          <p:cNvPr id="29701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79912" y="332656"/>
            <a:ext cx="5184576" cy="5832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9699" name="Picture 3" descr="C:\Users\User\Desktop\Фото\Елена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232756"/>
            <a:ext cx="2826159" cy="4032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38229335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00">
        <p:push dir="u"/>
      </p:transition>
    </mc:Choice>
    <mc:Fallback>
      <p:transition spd="slow" advClick="0" advTm="41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18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Инструктору физкультуры</a:t>
            </a:r>
            <a:endParaRPr lang="ru-RU" sz="18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могли детишки бегать,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Никогда не уставать.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Босиком ходить по снегу,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Прыгать, в мячики играть.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 детишкам лучший друг - </a:t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Наш детсадовский </a:t>
            </a:r>
            <a:r>
              <a:rPr lang="ru-RU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физрук.</a:t>
            </a: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0725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4006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23" name="Picture 3" descr="C:\Users\User\Desktop\Фото\8f9b4bab55f7c6ad5864294135ce0b5b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052736"/>
            <a:ext cx="2992938" cy="43204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xmlns="" val="1897053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47">
        <p:push dir="u"/>
      </p:transition>
    </mc:Choice>
    <mc:Fallback>
      <p:transition spd="slow" advClick="0" advTm="394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2746648" cy="655620"/>
          </a:xfrm>
        </p:spPr>
        <p:txBody>
          <a:bodyPr lIns="0" tIns="0" rIns="0" bIns="0" anchor="t" anchorCtr="0">
            <a:normAutofit/>
          </a:bodyPr>
          <a:lstStyle/>
          <a:p>
            <a:pPr algn="ctr"/>
            <a:r>
              <a:rPr lang="ru-RU" sz="28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Завхозу</a:t>
            </a:r>
            <a:endParaRPr lang="ru-RU" sz="28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0725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617474" y="116632"/>
            <a:ext cx="5275005" cy="604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29058" y="928670"/>
            <a:ext cx="2548716" cy="44291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48148" y="391246"/>
            <a:ext cx="3595717" cy="64079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</a:pPr>
            <a:endParaRPr lang="ru-RU" sz="2400" b="1" smtClean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ru-RU" sz="2400" b="1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покрашено вокруг,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Создан здесь для нас уют.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Стульчики есть и кроватки,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содержится в порядке.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Постарался наш завхоз.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Вам здоровья целый воз.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от нас Вам уваженье,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Поклоненье, восхищенье.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Всех Вам благ и лучших дней,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Жизнь пусть будет веселей.</a:t>
            </a:r>
            <a:br>
              <a:rPr lang="ru-RU" sz="2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7030A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</a:br>
            <a:endParaRPr lang="ru-RU" sz="2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rgbClr val="7030A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323961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960">
        <p:push dir="u"/>
      </p:transition>
    </mc:Choice>
    <mc:Fallback>
      <p:transition spd="slow" advClick="0" advTm="396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3286001" cy="116205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Кладовщице</a:t>
            </a:r>
            <a:endParaRPr lang="ru-RU" sz="2400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ru-RU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pic>
        <p:nvPicPr>
          <p:cNvPr id="30725" name="Picture 5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6632"/>
            <a:ext cx="5400600" cy="619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51920" y="997072"/>
            <a:ext cx="3529794" cy="44318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79512" y="1859340"/>
            <a:ext cx="331236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Чтоб обед сварили вкусный,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картошку, и капусту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Должен кто-то закупить,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Про сосиски не забыть.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Кладовщица это знает,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продукты успевает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Своевременно купить.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И чего тут говорить,</a:t>
            </a:r>
          </a:p>
          <a:p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Все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у вас </a:t>
            </a:r>
            <a:r>
              <a:rPr lang="ru-RU" sz="20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складе есть.</a:t>
            </a:r>
          </a:p>
          <a:p>
            <a:r>
              <a:rPr lang="ru-RU" sz="20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00206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Вам за то хвала и честь!</a:t>
            </a:r>
          </a:p>
        </p:txBody>
      </p:sp>
    </p:spTree>
    <p:extLst>
      <p:ext uri="{BB962C8B-B14F-4D97-AF65-F5344CB8AC3E}">
        <p14:creationId xmlns:p14="http://schemas.microsoft.com/office/powerpoint/2010/main" xmlns="" val="311742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147">
        <p:push dir="u"/>
      </p:transition>
    </mc:Choice>
    <mc:Fallback>
      <p:transition spd="slow" advClick="0" advTm="4147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 descr="Фон 888 - AVATA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-4259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7030A0"/>
                </a:solidFill>
              </a:rPr>
              <a:t>Работникам кухни детсада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ru-RU" sz="16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Желаем 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творчества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Кухне простора,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был вам не страшен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Приход «</a:t>
            </a:r>
            <a:r>
              <a:rPr lang="ru-RU" sz="16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Ревизорро</a:t>
            </a: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»!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все идеально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Было у вас,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Свежо и красиво,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радовать глаз.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Соседство продуктов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 нарушалось,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маркировка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Всегда соблюдалась.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Чтоб аромат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отсутствие пыли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кухне детсада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Вечно царили!</a:t>
            </a:r>
          </a:p>
          <a:p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Ведь в ваших руках –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 детей!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 может ли быть</a:t>
            </a:r>
            <a:b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6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Еще что-то важней?</a:t>
            </a:r>
          </a:p>
        </p:txBody>
      </p:sp>
      <p:pic>
        <p:nvPicPr>
          <p:cNvPr id="31750" name="Picture 6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2780928"/>
            <a:ext cx="3528391" cy="3888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52" name="Picture 8" descr="Рамочка с розами на прозрачном фоне | Цветочное искусство, Розы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76056" y="-137301"/>
            <a:ext cx="3679304" cy="3897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7" name="Picture 3" descr="C:\Users\User\Desktop\Фото\Света.pn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92080" y="404664"/>
            <a:ext cx="1944216" cy="27594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1748" name="Picture 4" descr="C:\Users\User\Desktop\Фото\Оля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843808" y="3356992"/>
            <a:ext cx="1728192" cy="2736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42591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861">
        <p:push dir="u"/>
      </p:transition>
    </mc:Choice>
    <mc:Fallback>
      <p:transition spd="slow" advClick="0" advTm="4861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Красивые картинки — Трикки — тесты для девоч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297" y="19116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6" name="Picture 8" descr="Рамки для текста фото поздравления: Красивая рамка с лилиям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4888" y="188640"/>
            <a:ext cx="208285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 descr="C:\Users\User\Desktop\Фото\08a3c723b17e8abdb4c30366b70eb559.jpg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 bwMode="auto">
          <a:xfrm>
            <a:off x="539553" y="548680"/>
            <a:ext cx="1368152" cy="18846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Текст 5"/>
          <p:cNvSpPr>
            <a:spLocks noGrp="1"/>
          </p:cNvSpPr>
          <p:nvPr>
            <p:ph type="body" sz="half" idx="2"/>
          </p:nvPr>
        </p:nvSpPr>
        <p:spPr>
          <a:xfrm>
            <a:off x="2771800" y="2060848"/>
            <a:ext cx="3312368" cy="3672408"/>
          </a:xfrm>
        </p:spPr>
        <p:txBody>
          <a:bodyPr>
            <a:normAutofit/>
          </a:bodyPr>
          <a:lstStyle/>
          <a:p>
            <a:r>
              <a:rPr lang="ru-RU" sz="2000" dirty="0" smtClean="0">
                <a:solidFill>
                  <a:srgbClr val="002060"/>
                </a:solidFill>
              </a:rPr>
              <a:t>И вот наступает торжественный час,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Он очень серьёзный и важный для вас!</a:t>
            </a:r>
          </a:p>
          <a:p>
            <a:r>
              <a:rPr lang="ru-RU" sz="2000" dirty="0" smtClean="0">
                <a:solidFill>
                  <a:srgbClr val="002060"/>
                </a:solidFill>
              </a:rPr>
              <a:t>Вручается первая в жизни награда диплом об окончании детского сада!</a:t>
            </a:r>
            <a:endParaRPr lang="ru-RU" sz="2000" dirty="0">
              <a:solidFill>
                <a:srgbClr val="002060"/>
              </a:solidFill>
            </a:endParaRPr>
          </a:p>
        </p:txBody>
      </p:sp>
      <p:pic>
        <p:nvPicPr>
          <p:cNvPr id="22538" name="Picture 10" descr="Рамки для текста фото поздравления: Красивая рамка с лилиями ...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60232" y="3573016"/>
            <a:ext cx="2175123" cy="3060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2532" name="Picture 4" descr="C:\Users\User\Desktop\Фото\9353f120f176a8363eaf1fe13006e88f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59708"/>
            <a:ext cx="1511300" cy="2087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17384821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4505">
        <p:push dir="u"/>
      </p:transition>
    </mc:Choice>
    <mc:Fallback>
      <p:transition spd="slow" advClick="0" advTm="450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Красивые картинки — Трикки — тесты для девочек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1244" y="476672"/>
            <a:ext cx="8421511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941901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3585">
        <p:push dir="u"/>
      </p:transition>
    </mc:Choice>
    <mc:Fallback>
      <p:transition spd="slow" advClick="0" advTm="358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 descr="Сирень HD Обои | Фон | 2880x1800 | ID:386282 - Wallpaper Abys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3664" y="0"/>
            <a:ext cx="916766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82133" y="0"/>
            <a:ext cx="7365999" cy="6572272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От выпускников</a:t>
            </a:r>
          </a:p>
          <a:p>
            <a:pPr algn="ctr">
              <a:lnSpc>
                <a:spcPct val="9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Выпуск 2020!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Прощай, детский сад наш родной,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Увидеться снова ребятам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Навряд ли уж этой гурьбой.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Теперь побежит жизнь рекою,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Наполненной массой идей,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Но мы не забудем сегодня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Все лица любимых друзей.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Спасибо родному детсаду,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Ступеньке – в огромную жизнь,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Мы счастья желаем ребятам,</a:t>
            </a:r>
            <a:b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А ты воспитатель – держись!</a:t>
            </a:r>
            <a:endParaRPr lang="ru-RU" sz="3600" b="1" i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21688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6343">
        <p:push dir="u"/>
      </p:transition>
    </mc:Choice>
    <mc:Fallback>
      <p:transition spd="slow" advClick="0" advTm="6343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14676813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 advClick="0" advTm="1925">
        <p:push dir="u"/>
      </p:transition>
    </mc:Choice>
    <mc:Fallback>
      <p:transition spd="slow" advClick="0" advTm="1925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"/>
</p:tagLst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1350</TotalTime>
  <Words>825</Words>
  <Application>Microsoft Office PowerPoint</Application>
  <PresentationFormat>Экран (4:3)</PresentationFormat>
  <Paragraphs>211</Paragraphs>
  <Slides>99</Slides>
  <Notes>0</Notes>
  <HiddenSlides>0</HiddenSlides>
  <MMClips>3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99</vt:i4>
      </vt:variant>
    </vt:vector>
  </HeadingPairs>
  <TitlesOfParts>
    <vt:vector size="100" baseType="lpstr">
      <vt:lpstr>Тема Office</vt:lpstr>
      <vt:lpstr>Слайд 1</vt:lpstr>
      <vt:lpstr>Слайд 2</vt:lpstr>
      <vt:lpstr>Слайд 3</vt:lpstr>
      <vt:lpstr>Слайд 4</vt:lpstr>
      <vt:lpstr>«Скорый поезд» «Знание», следующий по маршруту «До свидание, детский сад – Здравствуй, школа» прибывает на 1 путь платформы дошкольное отделение «УСПЕХ».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Время пришло – выросли дети, бал выпускной сегодня у нас. Милые мамы, милые папы, как хорошо, что вы рядом сейчас.</vt:lpstr>
      <vt:lpstr>За то, что вы самые лучшие на свете – вам стихи дарят ваши дети.</vt:lpstr>
      <vt:lpstr>Мы сегодня пришли в светлый зал. Сколько праздников было у нас! Дед Мороз всех у ёлки встречал, И петрушки пускались здесь в пляс.</vt:lpstr>
      <vt:lpstr>Мы весну здесь и осень встречали, Танцевали, читали стихи, Петь красиво учились, играли, А теперь вот проститься пришли. </vt:lpstr>
      <vt:lpstr>Мы сегодня пришли в светлый зал, День особенный нынче у нас. Выпускной начинается бал, Скоро в школу пойдём, в первый класс!</vt:lpstr>
      <vt:lpstr>А когда первый раз мы пришли, Были все малыши и малышки. Но теперь мы уже подросли, Ждут нас в школе тетради и книжки. </vt:lpstr>
      <vt:lpstr>Прозвенит скоро первый звонок, В новый мир распахнёт двери школа. Позовёт нас на первый урок, К новым знаниям все мы готовы.</vt:lpstr>
      <vt:lpstr>Стучат, стучат колёса, и поезд дал свисток. Билет с названьем  «Школа» мы получили в срок. Нам сегодня пожелайте всем счастливого пути, Чтобы трудности, преграды мы могли легко пройти.</vt:lpstr>
      <vt:lpstr>Чтобы солнышко светило, Чтобы мирным небо было, Чтоб росли мы крепышами, Чтобы все гордились нами. На прощанье мы для сада песню дружно запоём. Никогда, нигде, ребята, не забудем мы о нём.</vt:lpstr>
      <vt:lpstr>Песня «До свиданье детский сад».</vt:lpstr>
      <vt:lpstr>Паровозик детства по дороге мчится, За окном мелькают станции, как птицы. Он сегодня дальше повезёт ребят. До свиданья, станция с названием: «Детсад». </vt:lpstr>
      <vt:lpstr>Дуйте в дудки, бейте в ложки! В гости к вам пришли матрёшки. Ложки деревянные, матрёшки румяные. Платья надели и щёчки умыли, Красивыми стали и к вам поспешили.  В саду у нас суматоха и шум, Каждый надел свой лучший костюм. На выпускной вы здесь собрались, Всех не пускали, а мы прорвались! </vt:lpstr>
      <vt:lpstr>Вы пятёрки приносите, Хорошо себя ведите! Мы хотим гордиться вами Лучшими выпускниками!  Вам, ребята, мы желаем Дружбой в школе дорожить И хотим вам на прощанье  Этот танец подарить.</vt:lpstr>
      <vt:lpstr>Спасибо, вам, за поздравленье, Спасибо, вам, за наставленья. Обещаем постараться И прилежно заниматься, Дружбой в школе дорожить, Детский сад нам не забыть!</vt:lpstr>
      <vt:lpstr>Внимание, внимание!  Станция « Наши воспоминания» </vt:lpstr>
      <vt:lpstr>Слайд 34</vt:lpstr>
      <vt:lpstr>Слайд 35</vt:lpstr>
      <vt:lpstr>Слайд 36</vt:lpstr>
      <vt:lpstr>Слайд 37</vt:lpstr>
      <vt:lpstr>Слайд 38</vt:lpstr>
      <vt:lpstr>Слайд 39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  <vt:lpstr>Слайд 57</vt:lpstr>
      <vt:lpstr>Слайд 58</vt:lpstr>
      <vt:lpstr>Слайд 59</vt:lpstr>
      <vt:lpstr>Слайд 60</vt:lpstr>
      <vt:lpstr>Слайд 61</vt:lpstr>
      <vt:lpstr>Слайд 62</vt:lpstr>
      <vt:lpstr>Слайд 63</vt:lpstr>
      <vt:lpstr>Слайд 64</vt:lpstr>
      <vt:lpstr>Слайд 65</vt:lpstr>
      <vt:lpstr>Слайд 66</vt:lpstr>
      <vt:lpstr>Слайд 67</vt:lpstr>
      <vt:lpstr>Слайд 68</vt:lpstr>
      <vt:lpstr>Станция «Сюрприз».</vt:lpstr>
      <vt:lpstr>Станция «Мечтателей».</vt:lpstr>
      <vt:lpstr>Слайд 71</vt:lpstr>
      <vt:lpstr>Слайд 72</vt:lpstr>
      <vt:lpstr>Слайд 73</vt:lpstr>
      <vt:lpstr>Слайд 74</vt:lpstr>
      <vt:lpstr>Слайд 75</vt:lpstr>
      <vt:lpstr>Слайд 76</vt:lpstr>
      <vt:lpstr>Слайд 77</vt:lpstr>
      <vt:lpstr>Слайд 78</vt:lpstr>
      <vt:lpstr>Слайд 79</vt:lpstr>
      <vt:lpstr>Песня: «Прощальная».</vt:lpstr>
      <vt:lpstr>Слайд 81</vt:lpstr>
      <vt:lpstr>Слайд 82</vt:lpstr>
      <vt:lpstr>Слайд 83</vt:lpstr>
      <vt:lpstr>Слайд 84</vt:lpstr>
      <vt:lpstr>Слова благодарности заведующей от родителей </vt:lpstr>
      <vt:lpstr>Старшему воспитателю </vt:lpstr>
      <vt:lpstr>Любимым воспитательницам </vt:lpstr>
      <vt:lpstr>Помощнику воспитателя</vt:lpstr>
      <vt:lpstr>Музыкальному педагогу </vt:lpstr>
      <vt:lpstr>Бухгалтерам</vt:lpstr>
      <vt:lpstr>Медсестре детского сада</vt:lpstr>
      <vt:lpstr>Инструктору физкультуры</vt:lpstr>
      <vt:lpstr>Завхозу</vt:lpstr>
      <vt:lpstr>Кладовщице</vt:lpstr>
      <vt:lpstr>Работникам кухни детсада</vt:lpstr>
      <vt:lpstr>Слайд 96</vt:lpstr>
      <vt:lpstr>Слайд 97</vt:lpstr>
      <vt:lpstr>Слайд 98</vt:lpstr>
      <vt:lpstr>Слайд 99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112</cp:revision>
  <dcterms:created xsi:type="dcterms:W3CDTF">2019-04-05T17:20:31Z</dcterms:created>
  <dcterms:modified xsi:type="dcterms:W3CDTF">2020-06-02T19:39:37Z</dcterms:modified>
</cp:coreProperties>
</file>