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49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23" r:id="rId10"/>
    <p:sldId id="348" r:id="rId11"/>
    <p:sldId id="340" r:id="rId12"/>
    <p:sldId id="343" r:id="rId13"/>
    <p:sldId id="351" r:id="rId14"/>
    <p:sldId id="350" r:id="rId15"/>
    <p:sldId id="335" r:id="rId16"/>
    <p:sldId id="336" r:id="rId17"/>
    <p:sldId id="357" r:id="rId18"/>
    <p:sldId id="338" r:id="rId19"/>
    <p:sldId id="339" r:id="rId20"/>
    <p:sldId id="353" r:id="rId21"/>
    <p:sldId id="354" r:id="rId22"/>
    <p:sldId id="355" r:id="rId23"/>
    <p:sldId id="356" r:id="rId24"/>
    <p:sldId id="344" r:id="rId25"/>
    <p:sldId id="332" r:id="rId26"/>
    <p:sldId id="352" r:id="rId27"/>
    <p:sldId id="337" r:id="rId2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031"/>
    <a:srgbClr val="FF9933"/>
    <a:srgbClr val="000000"/>
    <a:srgbClr val="FDD903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660"/>
  </p:normalViewPr>
  <p:slideViewPr>
    <p:cSldViewPr>
      <p:cViewPr varScale="1">
        <p:scale>
          <a:sx n="44" d="100"/>
          <a:sy n="44" d="100"/>
        </p:scale>
        <p:origin x="-3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212978-772A-4EB4-9823-AE8DA5DA60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709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2" name="Rectangle 70"/>
          <p:cNvSpPr>
            <a:spLocks noChangeArrowheads="1"/>
          </p:cNvSpPr>
          <p:nvPr/>
        </p:nvSpPr>
        <p:spPr bwMode="gray">
          <a:xfrm>
            <a:off x="0" y="0"/>
            <a:ext cx="2109788" cy="6858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253" name="Group 181"/>
          <p:cNvGrpSpPr>
            <a:grpSpLocks/>
          </p:cNvGrpSpPr>
          <p:nvPr/>
        </p:nvGrpSpPr>
        <p:grpSpPr bwMode="auto">
          <a:xfrm rot="10800000">
            <a:off x="-6350" y="0"/>
            <a:ext cx="461963" cy="6858000"/>
            <a:chOff x="768" y="1700"/>
            <a:chExt cx="405" cy="2620"/>
          </a:xfrm>
        </p:grpSpPr>
        <p:sp>
          <p:nvSpPr>
            <p:cNvPr id="3254" name="Rectangle 18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55" name="Rectangle 18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67" name="Group 195"/>
          <p:cNvGrpSpPr>
            <a:grpSpLocks/>
          </p:cNvGrpSpPr>
          <p:nvPr/>
        </p:nvGrpSpPr>
        <p:grpSpPr bwMode="auto">
          <a:xfrm>
            <a:off x="1371600" y="0"/>
            <a:ext cx="547688" cy="6858000"/>
            <a:chOff x="768" y="1700"/>
            <a:chExt cx="405" cy="2620"/>
          </a:xfrm>
        </p:grpSpPr>
        <p:sp>
          <p:nvSpPr>
            <p:cNvPr id="3268" name="Rectangle 1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69" name="Rectangle 1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3237" name="Rectangle 165"/>
          <p:cNvSpPr>
            <a:spLocks noChangeArrowheads="1"/>
          </p:cNvSpPr>
          <p:nvPr/>
        </p:nvSpPr>
        <p:spPr bwMode="gray">
          <a:xfrm>
            <a:off x="6964363" y="6350"/>
            <a:ext cx="2179637" cy="98425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791200" y="4114800"/>
            <a:ext cx="2971800" cy="762000"/>
          </a:xfrm>
        </p:spPr>
        <p:txBody>
          <a:bodyPr/>
          <a:lstStyle>
            <a:lvl1pPr marL="0" indent="0" algn="dist">
              <a:buFontTx/>
              <a:buNone/>
              <a:defRPr sz="1400" i="1">
                <a:latin typeface="Times New Roman" pitchFamily="18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103563" y="6445250"/>
            <a:ext cx="1144587" cy="2762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0" y="6445250"/>
            <a:ext cx="1206500" cy="2762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096000" y="6445250"/>
            <a:ext cx="1100138" cy="276225"/>
          </a:xfrm>
        </p:spPr>
        <p:txBody>
          <a:bodyPr/>
          <a:lstStyle>
            <a:lvl1pPr>
              <a:defRPr/>
            </a:lvl1pPr>
          </a:lstStyle>
          <a:p>
            <a:fld id="{CE7274D1-8717-4BC1-AF28-E73087A5761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38" name="Rectangle 66"/>
          <p:cNvSpPr>
            <a:spLocks noChangeArrowheads="1"/>
          </p:cNvSpPr>
          <p:nvPr/>
        </p:nvSpPr>
        <p:spPr bwMode="gray">
          <a:xfrm>
            <a:off x="2476500" y="1289050"/>
            <a:ext cx="6667500" cy="1701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36" name="Rectangle 164"/>
          <p:cNvSpPr>
            <a:spLocks noChangeArrowheads="1"/>
          </p:cNvSpPr>
          <p:nvPr/>
        </p:nvSpPr>
        <p:spPr bwMode="gray">
          <a:xfrm rot="-5400000">
            <a:off x="4041775" y="-1854200"/>
            <a:ext cx="990600" cy="4699000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2722563"/>
            <a:ext cx="7772400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3271" name="Group 199"/>
          <p:cNvGrpSpPr>
            <a:grpSpLocks/>
          </p:cNvGrpSpPr>
          <p:nvPr/>
        </p:nvGrpSpPr>
        <p:grpSpPr bwMode="auto">
          <a:xfrm>
            <a:off x="2859088" y="0"/>
            <a:ext cx="547687" cy="990600"/>
            <a:chOff x="768" y="1700"/>
            <a:chExt cx="405" cy="2620"/>
          </a:xfrm>
        </p:grpSpPr>
        <p:sp>
          <p:nvSpPr>
            <p:cNvPr id="3272" name="Rectangle 20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3" name="Rectangle 20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5" name="Group 203"/>
          <p:cNvGrpSpPr>
            <a:grpSpLocks/>
          </p:cNvGrpSpPr>
          <p:nvPr/>
        </p:nvGrpSpPr>
        <p:grpSpPr bwMode="auto">
          <a:xfrm>
            <a:off x="4405313" y="0"/>
            <a:ext cx="547687" cy="990600"/>
            <a:chOff x="768" y="1700"/>
            <a:chExt cx="405" cy="2620"/>
          </a:xfrm>
        </p:grpSpPr>
        <p:sp>
          <p:nvSpPr>
            <p:cNvPr id="3276" name="Rectangle 20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77" name="Rectangle 20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79" name="Group 207"/>
          <p:cNvGrpSpPr>
            <a:grpSpLocks/>
          </p:cNvGrpSpPr>
          <p:nvPr/>
        </p:nvGrpSpPr>
        <p:grpSpPr bwMode="auto">
          <a:xfrm>
            <a:off x="6005513" y="0"/>
            <a:ext cx="547687" cy="990600"/>
            <a:chOff x="768" y="1700"/>
            <a:chExt cx="405" cy="2620"/>
          </a:xfrm>
        </p:grpSpPr>
        <p:sp>
          <p:nvSpPr>
            <p:cNvPr id="3280" name="Rectangle 20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1" name="Rectangle 20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287" name="Group 215"/>
          <p:cNvGrpSpPr>
            <a:grpSpLocks/>
          </p:cNvGrpSpPr>
          <p:nvPr/>
        </p:nvGrpSpPr>
        <p:grpSpPr bwMode="auto">
          <a:xfrm>
            <a:off x="7529513" y="0"/>
            <a:ext cx="547687" cy="990600"/>
            <a:chOff x="768" y="1700"/>
            <a:chExt cx="405" cy="2620"/>
          </a:xfrm>
        </p:grpSpPr>
        <p:sp>
          <p:nvSpPr>
            <p:cNvPr id="3288" name="Rectangle 21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89" name="Rectangle 21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39999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1" name="Group 229"/>
          <p:cNvGrpSpPr>
            <a:grpSpLocks/>
          </p:cNvGrpSpPr>
          <p:nvPr/>
        </p:nvGrpSpPr>
        <p:grpSpPr bwMode="auto">
          <a:xfrm rot="5400000">
            <a:off x="775494" y="1302543"/>
            <a:ext cx="547688" cy="2120901"/>
            <a:chOff x="768" y="1700"/>
            <a:chExt cx="405" cy="2620"/>
          </a:xfrm>
        </p:grpSpPr>
        <p:sp>
          <p:nvSpPr>
            <p:cNvPr id="3302" name="Rectangle 23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03" name="Rectangle 23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5" name="Group 233"/>
          <p:cNvGrpSpPr>
            <a:grpSpLocks/>
          </p:cNvGrpSpPr>
          <p:nvPr/>
        </p:nvGrpSpPr>
        <p:grpSpPr bwMode="auto">
          <a:xfrm rot="5400000">
            <a:off x="775494" y="2770981"/>
            <a:ext cx="547687" cy="2120901"/>
            <a:chOff x="768" y="1700"/>
            <a:chExt cx="405" cy="2620"/>
          </a:xfrm>
        </p:grpSpPr>
        <p:sp>
          <p:nvSpPr>
            <p:cNvPr id="3306" name="Rectangle 234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07" name="Rectangle 235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09" name="Group 237"/>
          <p:cNvGrpSpPr>
            <a:grpSpLocks/>
          </p:cNvGrpSpPr>
          <p:nvPr/>
        </p:nvGrpSpPr>
        <p:grpSpPr bwMode="auto">
          <a:xfrm rot="5400000">
            <a:off x="775494" y="4218781"/>
            <a:ext cx="547687" cy="2120901"/>
            <a:chOff x="768" y="1700"/>
            <a:chExt cx="405" cy="2620"/>
          </a:xfrm>
        </p:grpSpPr>
        <p:sp>
          <p:nvSpPr>
            <p:cNvPr id="3310" name="Rectangle 238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1" name="Rectangle 239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28" name="Group 256"/>
          <p:cNvGrpSpPr>
            <a:grpSpLocks/>
          </p:cNvGrpSpPr>
          <p:nvPr/>
        </p:nvGrpSpPr>
        <p:grpSpPr bwMode="auto">
          <a:xfrm>
            <a:off x="-11113" y="6462713"/>
            <a:ext cx="2120901" cy="395287"/>
            <a:chOff x="-7" y="4071"/>
            <a:chExt cx="1336" cy="249"/>
          </a:xfrm>
        </p:grpSpPr>
        <p:sp>
          <p:nvSpPr>
            <p:cNvPr id="3314" name="Rectangle 242"/>
            <p:cNvSpPr>
              <a:spLocks noChangeArrowheads="1"/>
            </p:cNvSpPr>
            <p:nvPr userDrawn="1"/>
          </p:nvSpPr>
          <p:spPr bwMode="gray">
            <a:xfrm rot="5400000">
              <a:off x="620" y="3444"/>
              <a:ext cx="81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15" name="Rectangle 243"/>
            <p:cNvSpPr>
              <a:spLocks noChangeArrowheads="1"/>
            </p:cNvSpPr>
            <p:nvPr userDrawn="1"/>
          </p:nvSpPr>
          <p:spPr bwMode="gray">
            <a:xfrm rot="5400000">
              <a:off x="598" y="3589"/>
              <a:ext cx="126" cy="1336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326" name="Group 254"/>
          <p:cNvGrpSpPr>
            <a:grpSpLocks/>
          </p:cNvGrpSpPr>
          <p:nvPr/>
        </p:nvGrpSpPr>
        <p:grpSpPr bwMode="auto">
          <a:xfrm>
            <a:off x="-11113" y="623888"/>
            <a:ext cx="9155113" cy="547687"/>
            <a:chOff x="-7" y="403"/>
            <a:chExt cx="5767" cy="345"/>
          </a:xfrm>
        </p:grpSpPr>
        <p:grpSp>
          <p:nvGrpSpPr>
            <p:cNvPr id="3291" name="Group 219"/>
            <p:cNvGrpSpPr>
              <a:grpSpLocks/>
            </p:cNvGrpSpPr>
            <p:nvPr userDrawn="1"/>
          </p:nvGrpSpPr>
          <p:grpSpPr bwMode="auto">
            <a:xfrm rot="5400000">
              <a:off x="488" y="-92"/>
              <a:ext cx="345" cy="1336"/>
              <a:chOff x="768" y="1700"/>
              <a:chExt cx="405" cy="2620"/>
            </a:xfrm>
          </p:grpSpPr>
          <p:sp>
            <p:nvSpPr>
              <p:cNvPr id="3292" name="Rectangle 220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293" name="Rectangle 221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chemeClr val="tx2">
                  <a:alpha val="3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317" name="Group 245"/>
            <p:cNvGrpSpPr>
              <a:grpSpLocks/>
            </p:cNvGrpSpPr>
            <p:nvPr userDrawn="1"/>
          </p:nvGrpSpPr>
          <p:grpSpPr bwMode="auto">
            <a:xfrm rot="5400000">
              <a:off x="3397" y="-1615"/>
              <a:ext cx="345" cy="4381"/>
              <a:chOff x="768" y="1700"/>
              <a:chExt cx="405" cy="2620"/>
            </a:xfrm>
          </p:grpSpPr>
          <p:sp>
            <p:nvSpPr>
              <p:cNvPr id="3318" name="Rectangle 246"/>
              <p:cNvSpPr>
                <a:spLocks noChangeArrowheads="1"/>
              </p:cNvSpPr>
              <p:nvPr userDrawn="1"/>
            </p:nvSpPr>
            <p:spPr bwMode="gray">
              <a:xfrm>
                <a:off x="768" y="1700"/>
                <a:ext cx="95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319" name="Rectangle 247"/>
              <p:cNvSpPr>
                <a:spLocks noChangeArrowheads="1"/>
              </p:cNvSpPr>
              <p:nvPr userDrawn="1"/>
            </p:nvSpPr>
            <p:spPr bwMode="gray">
              <a:xfrm>
                <a:off x="912" y="1700"/>
                <a:ext cx="261" cy="2620"/>
              </a:xfrm>
              <a:prstGeom prst="rect">
                <a:avLst/>
              </a:prstGeom>
              <a:solidFill>
                <a:srgbClr val="FFFF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sp>
        <p:nvSpPr>
          <p:cNvPr id="3235" name="Rectangle 163"/>
          <p:cNvSpPr>
            <a:spLocks noChangeArrowheads="1"/>
          </p:cNvSpPr>
          <p:nvPr/>
        </p:nvSpPr>
        <p:spPr bwMode="gray">
          <a:xfrm>
            <a:off x="685800" y="990600"/>
            <a:ext cx="84582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1" name="Rectangle 29"/>
          <p:cNvSpPr>
            <a:spLocks noChangeArrowheads="1"/>
          </p:cNvSpPr>
          <p:nvPr/>
        </p:nvSpPr>
        <p:spPr bwMode="gray">
          <a:xfrm>
            <a:off x="762000" y="1066800"/>
            <a:ext cx="8382000" cy="1509713"/>
          </a:xfrm>
          <a:prstGeom prst="rect">
            <a:avLst/>
          </a:prstGeom>
          <a:blipFill dpi="0" rotWithShape="0">
            <a:blip r:embed="rId2" cstate="print"/>
            <a:srcRect/>
            <a:stretch>
              <a:fillRect b="-15205"/>
            </a:stretch>
          </a:blipFill>
          <a:ln w="571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105" name="Text Box 33"/>
          <p:cNvSpPr txBox="1">
            <a:spLocks noChangeArrowheads="1"/>
          </p:cNvSpPr>
          <p:nvPr/>
        </p:nvSpPr>
        <p:spPr bwMode="gray">
          <a:xfrm>
            <a:off x="7459663" y="6248400"/>
            <a:ext cx="1303337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n-US" sz="2200">
                <a:latin typeface="Arial Black" pitchFamily="34" charset="0"/>
              </a:rPr>
              <a:t>L/O/G/O</a:t>
            </a:r>
          </a:p>
        </p:txBody>
      </p:sp>
      <p:pic>
        <p:nvPicPr>
          <p:cNvPr id="3104" name="Picture 32" descr="2"/>
          <p:cNvPicPr>
            <a:picLocks noChangeAspect="1" noChangeArrowheads="1"/>
          </p:cNvPicPr>
          <p:nvPr/>
        </p:nvPicPr>
        <p:blipFill>
          <a:blip r:embed="rId3" cstate="print"/>
          <a:srcRect l="2814" b="12524"/>
          <a:stretch>
            <a:fillRect/>
          </a:stretch>
        </p:blipFill>
        <p:spPr bwMode="gray">
          <a:xfrm>
            <a:off x="0" y="3302000"/>
            <a:ext cx="4038600" cy="3556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3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75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30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FA7391-5816-4250-BA3A-B2EB7C57E66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34188" y="457200"/>
            <a:ext cx="1852612" cy="56689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76350" y="457200"/>
            <a:ext cx="5405438" cy="56689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50CAA-737E-42D2-BF69-D4626D01F2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D55A8F3-9541-4E21-8792-7DF88F5A40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1276350" y="1600200"/>
            <a:ext cx="3629025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7775" y="1600200"/>
            <a:ext cx="3629025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7CF183C-5210-4229-8440-5CA4FC2C1E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 smtClean="0"/>
              <a:t>Вставка рисунка SmartArt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2809A13-104E-49E6-B730-E9A1566167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6496050" cy="762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1276350" y="1600200"/>
            <a:ext cx="7410450" cy="4525963"/>
          </a:xfrm>
        </p:spPr>
        <p:txBody>
          <a:bodyPr/>
          <a:lstStyle/>
          <a:p>
            <a:r>
              <a:rPr lang="ru-RU" smtClean="0"/>
              <a:t>Вставка диаграммы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2954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3853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6AA5A6D-7B27-448A-B1A3-56D2B560F3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636C50E-915B-4BB9-B2E2-79329C333E3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E68CE-61D8-49BF-9C58-C71FF5048B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C43C22-C0AC-495B-ADE1-7D46CA92686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276350" y="1600200"/>
            <a:ext cx="3629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7775" y="1600200"/>
            <a:ext cx="3629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4024B0-2BCC-42D3-973F-A5093A5DA73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690BC-52A2-4CCC-BC9E-ED3C00E5D0A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43394-3713-45B2-A058-7ED7C1CF9D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233AB4-7973-4679-BE5C-AC7B01ED31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358E2-BDF8-466E-97A3-EE92747760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DC3351-FCBF-459E-8835-98E4DD3B62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Rectangle 39"/>
          <p:cNvSpPr>
            <a:spLocks noChangeArrowheads="1"/>
          </p:cNvSpPr>
          <p:nvPr/>
        </p:nvSpPr>
        <p:spPr bwMode="gray">
          <a:xfrm>
            <a:off x="0" y="1447800"/>
            <a:ext cx="1116013" cy="54102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0" name="Rectangle 56"/>
          <p:cNvSpPr>
            <a:spLocks noChangeArrowheads="1"/>
          </p:cNvSpPr>
          <p:nvPr/>
        </p:nvSpPr>
        <p:spPr bwMode="gray">
          <a:xfrm>
            <a:off x="0" y="0"/>
            <a:ext cx="1116013" cy="26035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12954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3538538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5F9B2BC-05FA-4580-A72B-A05B26AAC97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276350" y="1600200"/>
            <a:ext cx="74104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grpSp>
        <p:nvGrpSpPr>
          <p:cNvPr id="1095" name="Group 71"/>
          <p:cNvGrpSpPr>
            <a:grpSpLocks/>
          </p:cNvGrpSpPr>
          <p:nvPr/>
        </p:nvGrpSpPr>
        <p:grpSpPr bwMode="auto">
          <a:xfrm rot="37800000">
            <a:off x="283368" y="1393032"/>
            <a:ext cx="550863" cy="1117600"/>
            <a:chOff x="1060" y="0"/>
            <a:chExt cx="394" cy="4320"/>
          </a:xfrm>
        </p:grpSpPr>
        <p:sp>
          <p:nvSpPr>
            <p:cNvPr id="1096" name="Rectangle 72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97" name="Rectangle 73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98" name="Rectangle 74"/>
          <p:cNvSpPr>
            <a:spLocks noChangeArrowheads="1"/>
          </p:cNvSpPr>
          <p:nvPr/>
        </p:nvSpPr>
        <p:spPr bwMode="gray">
          <a:xfrm rot="-5400000">
            <a:off x="3908425" y="-2727325"/>
            <a:ext cx="261938" cy="5716588"/>
          </a:xfrm>
          <a:prstGeom prst="rect">
            <a:avLst/>
          </a:prstGeom>
          <a:solidFill>
            <a:schemeClr val="tx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04" name="Group 80"/>
          <p:cNvGrpSpPr>
            <a:grpSpLocks/>
          </p:cNvGrpSpPr>
          <p:nvPr/>
        </p:nvGrpSpPr>
        <p:grpSpPr bwMode="auto">
          <a:xfrm>
            <a:off x="152400" y="1447800"/>
            <a:ext cx="457200" cy="5410200"/>
            <a:chOff x="768" y="1700"/>
            <a:chExt cx="405" cy="2620"/>
          </a:xfrm>
        </p:grpSpPr>
        <p:sp>
          <p:nvSpPr>
            <p:cNvPr id="1105" name="Rectangle 81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6" name="Rectangle 82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3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84" name="Rectangle 60"/>
          <p:cNvSpPr>
            <a:spLocks noChangeArrowheads="1"/>
          </p:cNvSpPr>
          <p:nvPr/>
        </p:nvSpPr>
        <p:spPr bwMode="gray">
          <a:xfrm>
            <a:off x="1181100" y="333375"/>
            <a:ext cx="7962900" cy="1038225"/>
          </a:xfrm>
          <a:prstGeom prst="rect">
            <a:avLst/>
          </a:prstGeom>
          <a:gradFill rotWithShape="1">
            <a:gsLst>
              <a:gs pos="0">
                <a:srgbClr val="C0C0C0">
                  <a:alpha val="50000"/>
                </a:srgbClr>
              </a:gs>
              <a:gs pos="100000">
                <a:srgbClr val="C0C0C0">
                  <a:gamma/>
                  <a:tint val="41176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085" name="Rectangle 61"/>
          <p:cNvSpPr>
            <a:spLocks noChangeArrowheads="1"/>
          </p:cNvSpPr>
          <p:nvPr/>
        </p:nvSpPr>
        <p:spPr bwMode="gray">
          <a:xfrm>
            <a:off x="0" y="333375"/>
            <a:ext cx="1109663" cy="1038225"/>
          </a:xfrm>
          <a:prstGeom prst="rect">
            <a:avLst/>
          </a:prstGeom>
          <a:blipFill dpi="0" rotWithShape="1">
            <a:blip r:embed="rId18" cstate="print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07" name="Group 83"/>
          <p:cNvGrpSpPr>
            <a:grpSpLocks/>
          </p:cNvGrpSpPr>
          <p:nvPr/>
        </p:nvGrpSpPr>
        <p:grpSpPr bwMode="auto">
          <a:xfrm rot="27000000">
            <a:off x="283368" y="2840832"/>
            <a:ext cx="550863" cy="1117600"/>
            <a:chOff x="1060" y="0"/>
            <a:chExt cx="394" cy="4320"/>
          </a:xfrm>
        </p:grpSpPr>
        <p:sp>
          <p:nvSpPr>
            <p:cNvPr id="1108" name="Rectangle 84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09" name="Rectangle 85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099" name="Rectangle 75"/>
          <p:cNvSpPr>
            <a:spLocks noChangeArrowheads="1"/>
          </p:cNvSpPr>
          <p:nvPr/>
        </p:nvSpPr>
        <p:spPr bwMode="gray">
          <a:xfrm>
            <a:off x="6964363" y="6350"/>
            <a:ext cx="2179637" cy="254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113" name="Group 89"/>
          <p:cNvGrpSpPr>
            <a:grpSpLocks/>
          </p:cNvGrpSpPr>
          <p:nvPr/>
        </p:nvGrpSpPr>
        <p:grpSpPr bwMode="auto">
          <a:xfrm>
            <a:off x="1905000" y="0"/>
            <a:ext cx="642938" cy="285750"/>
            <a:chOff x="768" y="1700"/>
            <a:chExt cx="405" cy="2620"/>
          </a:xfrm>
        </p:grpSpPr>
        <p:sp>
          <p:nvSpPr>
            <p:cNvPr id="1114" name="Rectangle 90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5" name="Rectangle 91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16" name="Group 92"/>
          <p:cNvGrpSpPr>
            <a:grpSpLocks/>
          </p:cNvGrpSpPr>
          <p:nvPr/>
        </p:nvGrpSpPr>
        <p:grpSpPr bwMode="auto">
          <a:xfrm>
            <a:off x="3810000" y="0"/>
            <a:ext cx="642938" cy="285750"/>
            <a:chOff x="768" y="1700"/>
            <a:chExt cx="405" cy="2620"/>
          </a:xfrm>
        </p:grpSpPr>
        <p:sp>
          <p:nvSpPr>
            <p:cNvPr id="1117" name="Rectangle 93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18" name="Rectangle 94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19" name="Group 95"/>
          <p:cNvGrpSpPr>
            <a:grpSpLocks/>
          </p:cNvGrpSpPr>
          <p:nvPr/>
        </p:nvGrpSpPr>
        <p:grpSpPr bwMode="auto">
          <a:xfrm>
            <a:off x="5791200" y="0"/>
            <a:ext cx="642938" cy="285750"/>
            <a:chOff x="768" y="1700"/>
            <a:chExt cx="405" cy="2620"/>
          </a:xfrm>
        </p:grpSpPr>
        <p:sp>
          <p:nvSpPr>
            <p:cNvPr id="1120" name="Rectangle 96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1" name="Rectangle 97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2" name="Group 98"/>
          <p:cNvGrpSpPr>
            <a:grpSpLocks/>
          </p:cNvGrpSpPr>
          <p:nvPr/>
        </p:nvGrpSpPr>
        <p:grpSpPr bwMode="auto">
          <a:xfrm>
            <a:off x="7772400" y="0"/>
            <a:ext cx="642938" cy="304800"/>
            <a:chOff x="768" y="1700"/>
            <a:chExt cx="405" cy="2620"/>
          </a:xfrm>
        </p:grpSpPr>
        <p:sp>
          <p:nvSpPr>
            <p:cNvPr id="1123" name="Rectangle 99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4" name="Rectangle 100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086" name="Picture 62" descr="2"/>
          <p:cNvPicPr>
            <a:picLocks noChangeAspect="1" noChangeArrowheads="1"/>
          </p:cNvPicPr>
          <p:nvPr/>
        </p:nvPicPr>
        <p:blipFill>
          <a:blip r:embed="rId19" cstate="print"/>
          <a:srcRect b="592"/>
          <a:stretch>
            <a:fillRect/>
          </a:stretch>
        </p:blipFill>
        <p:spPr bwMode="gray">
          <a:xfrm>
            <a:off x="7361238" y="55563"/>
            <a:ext cx="1676400" cy="1643062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76350" y="457200"/>
            <a:ext cx="64960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grpSp>
        <p:nvGrpSpPr>
          <p:cNvPr id="1125" name="Group 101"/>
          <p:cNvGrpSpPr>
            <a:grpSpLocks/>
          </p:cNvGrpSpPr>
          <p:nvPr/>
        </p:nvGrpSpPr>
        <p:grpSpPr bwMode="auto">
          <a:xfrm>
            <a:off x="152400" y="0"/>
            <a:ext cx="457200" cy="261938"/>
            <a:chOff x="768" y="1700"/>
            <a:chExt cx="405" cy="2620"/>
          </a:xfrm>
        </p:grpSpPr>
        <p:sp>
          <p:nvSpPr>
            <p:cNvPr id="1126" name="Rectangle 102"/>
            <p:cNvSpPr>
              <a:spLocks noChangeArrowheads="1"/>
            </p:cNvSpPr>
            <p:nvPr userDrawn="1"/>
          </p:nvSpPr>
          <p:spPr bwMode="gray">
            <a:xfrm>
              <a:off x="768" y="1700"/>
              <a:ext cx="95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27" name="Rectangle 103"/>
            <p:cNvSpPr>
              <a:spLocks noChangeArrowheads="1"/>
            </p:cNvSpPr>
            <p:nvPr userDrawn="1"/>
          </p:nvSpPr>
          <p:spPr bwMode="gray">
            <a:xfrm>
              <a:off x="912" y="1700"/>
              <a:ext cx="261" cy="2620"/>
            </a:xfrm>
            <a:prstGeom prst="rect">
              <a:avLst/>
            </a:prstGeom>
            <a:solidFill>
              <a:schemeClr val="tx2">
                <a:alpha val="5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28" name="Group 104"/>
          <p:cNvGrpSpPr>
            <a:grpSpLocks/>
          </p:cNvGrpSpPr>
          <p:nvPr/>
        </p:nvGrpSpPr>
        <p:grpSpPr bwMode="auto">
          <a:xfrm rot="37800000">
            <a:off x="283369" y="4331494"/>
            <a:ext cx="550862" cy="1117600"/>
            <a:chOff x="1060" y="0"/>
            <a:chExt cx="394" cy="4320"/>
          </a:xfrm>
        </p:grpSpPr>
        <p:sp>
          <p:nvSpPr>
            <p:cNvPr id="1129" name="Rectangle 105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0" name="Rectangle 106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1131" name="Group 107"/>
          <p:cNvGrpSpPr>
            <a:grpSpLocks/>
          </p:cNvGrpSpPr>
          <p:nvPr/>
        </p:nvGrpSpPr>
        <p:grpSpPr bwMode="auto">
          <a:xfrm rot="27000000">
            <a:off x="283369" y="5779294"/>
            <a:ext cx="550862" cy="1117600"/>
            <a:chOff x="1060" y="0"/>
            <a:chExt cx="394" cy="4320"/>
          </a:xfrm>
        </p:grpSpPr>
        <p:sp>
          <p:nvSpPr>
            <p:cNvPr id="1132" name="Rectangle 108"/>
            <p:cNvSpPr>
              <a:spLocks noChangeArrowheads="1"/>
            </p:cNvSpPr>
            <p:nvPr userDrawn="1"/>
          </p:nvSpPr>
          <p:spPr bwMode="gray">
            <a:xfrm>
              <a:off x="1214" y="0"/>
              <a:ext cx="240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133" name="Rectangle 109"/>
            <p:cNvSpPr>
              <a:spLocks noChangeArrowheads="1"/>
            </p:cNvSpPr>
            <p:nvPr userDrawn="1"/>
          </p:nvSpPr>
          <p:spPr bwMode="gray">
            <a:xfrm>
              <a:off x="1060" y="0"/>
              <a:ext cx="93" cy="4320"/>
            </a:xfrm>
            <a:prstGeom prst="rect">
              <a:avLst/>
            </a:prstGeom>
            <a:solidFill>
              <a:schemeClr val="tx2">
                <a:alpha val="39999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" grpId="0" animBg="1"/>
    </p:bld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5076056" y="4114800"/>
            <a:ext cx="3686944" cy="1690464"/>
          </a:xfrm>
        </p:spPr>
        <p:txBody>
          <a:bodyPr/>
          <a:lstStyle/>
          <a:p>
            <a:r>
              <a:rPr lang="ru-RU" sz="3200" b="1" i="0" dirty="0" smtClean="0"/>
              <a:t>Воспитатель: Азыркина С. М. </a:t>
            </a:r>
            <a:endParaRPr lang="ru-RU" sz="3200" b="1" i="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Где прячется здоровье?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одзаголовок 1"/>
          <p:cNvSpPr txBox="1">
            <a:spLocks/>
          </p:cNvSpPr>
          <p:nvPr/>
        </p:nvSpPr>
        <p:spPr bwMode="gray">
          <a:xfrm>
            <a:off x="683568" y="332656"/>
            <a:ext cx="8079432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dist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400" i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1600" b="1" i="0" kern="0" dirty="0"/>
              <a:t>Структурное подразделение «Детский сад комбинированного вида «Ягодка» МБДОУ «Детский сад </a:t>
            </a:r>
            <a:r>
              <a:rPr lang="ru-RU" sz="1600" b="1" i="0" kern="0" dirty="0" smtClean="0"/>
              <a:t>«Планета </a:t>
            </a:r>
            <a:r>
              <a:rPr lang="ru-RU" sz="1600" b="1" i="0" kern="0" dirty="0"/>
              <a:t>детства» комбинированного вида»</a:t>
            </a:r>
          </a:p>
        </p:txBody>
      </p:sp>
    </p:spTree>
    <p:extLst>
      <p:ext uri="{BB962C8B-B14F-4D97-AF65-F5344CB8AC3E}">
        <p14:creationId xmlns:p14="http://schemas.microsoft.com/office/powerpoint/2010/main" val="46627338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" y="-531440"/>
            <a:ext cx="9171785" cy="68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4172840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432" y="156782"/>
            <a:ext cx="7848872" cy="670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7" y="0"/>
            <a:ext cx="9266746" cy="68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743519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5" y="332656"/>
            <a:ext cx="9171785" cy="68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45798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13"/>
            <a:ext cx="9144000" cy="682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13348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99792" y="1484784"/>
            <a:ext cx="4032448" cy="49256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31640" y="620689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Задания от Незнайки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0"/>
            <a:ext cx="63385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Собери полезные </a:t>
            </a:r>
          </a:p>
          <a:p>
            <a:pPr algn="ctr"/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продукты в корзину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лимонад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1512168" cy="21701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Содержимое 3" descr="тележ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340768"/>
            <a:ext cx="3546800" cy="3144829"/>
          </a:xfrm>
          <a:prstGeom prst="rect">
            <a:avLst/>
          </a:prstGeom>
        </p:spPr>
      </p:pic>
      <p:pic>
        <p:nvPicPr>
          <p:cNvPr id="6" name="Рисунок 5" descr="молок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1700808"/>
            <a:ext cx="1769990" cy="22357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 descr="капуста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8" y="4365104"/>
            <a:ext cx="2573475" cy="17156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Рисунок 7" descr="рыб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2514" y="4365104"/>
            <a:ext cx="2796972" cy="17262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Рисунок 8" descr="колбаса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4365104"/>
            <a:ext cx="2793440" cy="17071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69 0  0.125 0.07467  0.125 0.16667  C 0.125 0.25867  0.069 0.33333  0 0.33333  C -0.069 0.33333  -0.125 0.25867  -0.125 0.16667  C -0.125 0.07467  -0.069 0  0 0 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-0.05069 L 0.25712 -0.386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" y="-1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06 0.07731 L -0.06406 -0.2560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76 -0.01158 C 0.08368 -0.01158 0.13976 0.06319 0.13976 0.15509 C 0.13976 0.24699 0.08368 0.32175 0.01476 0.32175 C -0.05417 0.32175 -0.11024 0.24699 -0.11024 0.15509 C -0.11024 0.06319 -0.05417 -0.01158 0.01476 -0.01158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67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1723259"/>
      </p:ext>
    </p:extLst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portiDet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1412776"/>
            <a:ext cx="7780484" cy="5184576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unnam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260648"/>
            <a:ext cx="6597352" cy="6597352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боги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2250" y="0"/>
            <a:ext cx="5111750" cy="6858000"/>
          </a:xfrm>
          <a:prstGeom prst="rect">
            <a:avLst/>
          </a:prstGeom>
          <a:noFill/>
        </p:spPr>
      </p:pic>
      <p:sp>
        <p:nvSpPr>
          <p:cNvPr id="19463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38600" cy="6858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indent="19050">
              <a:buFontTx/>
              <a:buNone/>
            </a:pP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Давным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–давно, на горе Олимп жили были боги.</a:t>
            </a: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Утро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77900"/>
            <a:ext cx="7344816" cy="5512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590546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День 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984775" cy="523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7820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Вечер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6624736" cy="497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014326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Ночь </a:t>
            </a:r>
            <a:endParaRPr lang="ru-RU" dirty="0"/>
          </a:p>
        </p:txBody>
      </p:sp>
      <p:pic>
        <p:nvPicPr>
          <p:cNvPr id="4098" name="Picture 2" descr="C:\Users\www\Desktop\kartinkanoch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" t="3214" b="6177"/>
          <a:stretch/>
        </p:blipFill>
        <p:spPr bwMode="auto">
          <a:xfrm>
            <a:off x="2555775" y="1340768"/>
            <a:ext cx="4590387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65158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6350" y="457200"/>
            <a:ext cx="7040066" cy="1819672"/>
          </a:xfrm>
        </p:spPr>
        <p:txBody>
          <a:bodyPr/>
          <a:lstStyle/>
          <a:p>
            <a:pPr algn="ctr"/>
            <a:r>
              <a:rPr lang="ru-RU" sz="3600" dirty="0" smtClean="0"/>
              <a:t>Практическая деятельность. </a:t>
            </a:r>
            <a:r>
              <a:rPr lang="ru-RU" sz="3600" dirty="0" err="1" smtClean="0"/>
              <a:t>Массажер</a:t>
            </a:r>
            <a:r>
              <a:rPr lang="ru-RU" sz="3600" dirty="0" smtClean="0"/>
              <a:t> из пробок.  </a:t>
            </a:r>
            <a:endParaRPr lang="ru-RU" sz="3600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type="dgm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32856"/>
            <a:ext cx="603759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575699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icshare.ru/uploads/131212/Z7Q9gP7TG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45" y="332656"/>
            <a:ext cx="9171785" cy="6811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109392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556792"/>
            <a:ext cx="75608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66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6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Будьте здоровы!</a:t>
            </a:r>
            <a:endParaRPr lang="ru-RU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7" name="Rectangle 15"/>
          <p:cNvSpPr>
            <a:spLocks noGrp="1" noChangeArrowheads="1"/>
          </p:cNvSpPr>
          <p:nvPr>
            <p:ph type="title"/>
          </p:nvPr>
        </p:nvSpPr>
        <p:spPr>
          <a:xfrm>
            <a:off x="571472" y="500042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из богов сказал: «Человек должен быть сильным».</a:t>
            </a:r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type="body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2285992"/>
            <a:ext cx="4643438" cy="404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70" name="Picture 18" descr="боги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088" y="2214554"/>
            <a:ext cx="3446543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Rectangle 7"/>
          <p:cNvSpPr>
            <a:spLocks noGrp="1" noChangeArrowheads="1"/>
          </p:cNvSpPr>
          <p:nvPr>
            <p:ph type="title"/>
          </p:nvPr>
        </p:nvSpPr>
        <p:spPr>
          <a:xfrm>
            <a:off x="1500166" y="642918"/>
            <a:ext cx="649605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Другой бог сказал «Человек должен быть умным».</a:t>
            </a:r>
          </a:p>
        </p:txBody>
      </p:sp>
      <p:pic>
        <p:nvPicPr>
          <p:cNvPr id="30730" name="Picture 10" descr="зевс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1988839"/>
            <a:ext cx="3672408" cy="446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31" name="Picture 11" descr="ум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68888" y="2006851"/>
            <a:ext cx="4179576" cy="437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1357290" y="785794"/>
            <a:ext cx="649605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Третий бог сказал: «Человек должен быть здоровым».</a:t>
            </a:r>
          </a:p>
        </p:txBody>
      </p:sp>
      <p:pic>
        <p:nvPicPr>
          <p:cNvPr id="34823" name="Picture 7" descr="боги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2357430"/>
            <a:ext cx="3528392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7" descr="3938f5 - с эффектами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22058" y="2420888"/>
            <a:ext cx="4464742" cy="36004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9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51520" y="404664"/>
            <a:ext cx="4581534" cy="4525963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Tx/>
              <a:buNone/>
            </a:pP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</a:p>
          <a:p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>
              <a:buNone/>
            </a:pP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один из богов сказал: «Если все это будет у человека, то он будет подобен нам».</a:t>
            </a:r>
          </a:p>
        </p:txBody>
      </p:sp>
      <p:pic>
        <p:nvPicPr>
          <p:cNvPr id="36871" name="Picture 7" descr="боги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16016" y="1556792"/>
            <a:ext cx="3888432" cy="4530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928670"/>
            <a:ext cx="649605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Стали думать, решать- куда  бы его спрятать? Одни предлагали спрятать за высокие горы.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r="2055"/>
          <a:stretch>
            <a:fillRect/>
          </a:stretch>
        </p:blipFill>
        <p:spPr>
          <a:xfrm>
            <a:off x="857224" y="2571743"/>
            <a:ext cx="7429552" cy="414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952488"/>
            <a:ext cx="6496050" cy="762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Другие предлагали спрятать глубоко в синее море.</a:t>
            </a:r>
          </a:p>
        </p:txBody>
      </p:sp>
      <p:pic>
        <p:nvPicPr>
          <p:cNvPr id="4301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 r="2298"/>
          <a:stretch>
            <a:fillRect/>
          </a:stretch>
        </p:blipFill>
        <p:spPr>
          <a:xfrm>
            <a:off x="928662" y="2428868"/>
            <a:ext cx="7282952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276350" y="1071546"/>
            <a:ext cx="6496050" cy="14765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 один из богов сказал: «Здоровье надо спрятать в самом человеке»</a:t>
            </a:r>
          </a:p>
        </p:txBody>
      </p:sp>
      <p:pic>
        <p:nvPicPr>
          <p:cNvPr id="4" name="Рисунок 3" descr="552406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060848"/>
            <a:ext cx="7992888" cy="4464496"/>
          </a:xfrm>
          <a:prstGeom prst="rect">
            <a:avLst/>
          </a:prstGeo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dorPitAni">
  <a:themeElements>
    <a:clrScheme name="Default Design 1">
      <a:dk1>
        <a:srgbClr val="000000"/>
      </a:dk1>
      <a:lt1>
        <a:srgbClr val="FFFFFF"/>
      </a:lt1>
      <a:dk2>
        <a:srgbClr val="FDD903"/>
      </a:dk2>
      <a:lt2>
        <a:srgbClr val="B2B2B2"/>
      </a:lt2>
      <a:accent1>
        <a:srgbClr val="FF9900"/>
      </a:accent1>
      <a:accent2>
        <a:srgbClr val="76C73F"/>
      </a:accent2>
      <a:accent3>
        <a:srgbClr val="FFFFFF"/>
      </a:accent3>
      <a:accent4>
        <a:srgbClr val="000000"/>
      </a:accent4>
      <a:accent5>
        <a:srgbClr val="FFCAAA"/>
      </a:accent5>
      <a:accent6>
        <a:srgbClr val="6AB438"/>
      </a:accent6>
      <a:hlink>
        <a:srgbClr val="E2507A"/>
      </a:hlink>
      <a:folHlink>
        <a:srgbClr val="5ACAA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FDD903"/>
        </a:dk2>
        <a:lt2>
          <a:srgbClr val="B2B2B2"/>
        </a:lt2>
        <a:accent1>
          <a:srgbClr val="FF9900"/>
        </a:accent1>
        <a:accent2>
          <a:srgbClr val="76C73F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6AB438"/>
        </a:accent6>
        <a:hlink>
          <a:srgbClr val="E2507A"/>
        </a:hlink>
        <a:folHlink>
          <a:srgbClr val="5ACAA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AFE91F"/>
        </a:dk2>
        <a:lt2>
          <a:srgbClr val="B2B2B2"/>
        </a:lt2>
        <a:accent1>
          <a:srgbClr val="70D34D"/>
        </a:accent1>
        <a:accent2>
          <a:srgbClr val="4192DB"/>
        </a:accent2>
        <a:accent3>
          <a:srgbClr val="FFFFFF"/>
        </a:accent3>
        <a:accent4>
          <a:srgbClr val="000000"/>
        </a:accent4>
        <a:accent5>
          <a:srgbClr val="BBE6B2"/>
        </a:accent5>
        <a:accent6>
          <a:srgbClr val="3A84C6"/>
        </a:accent6>
        <a:hlink>
          <a:srgbClr val="EC7A24"/>
        </a:hlink>
        <a:folHlink>
          <a:srgbClr val="AB6C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72D3F6"/>
        </a:dk2>
        <a:lt2>
          <a:srgbClr val="B2B2B2"/>
        </a:lt2>
        <a:accent1>
          <a:srgbClr val="51A0E1"/>
        </a:accent1>
        <a:accent2>
          <a:srgbClr val="7FCD53"/>
        </a:accent2>
        <a:accent3>
          <a:srgbClr val="FFFFFF"/>
        </a:accent3>
        <a:accent4>
          <a:srgbClr val="000000"/>
        </a:accent4>
        <a:accent5>
          <a:srgbClr val="B3CDEE"/>
        </a:accent5>
        <a:accent6>
          <a:srgbClr val="72BA4A"/>
        </a:accent6>
        <a:hlink>
          <a:srgbClr val="CB518E"/>
        </a:hlink>
        <a:folHlink>
          <a:srgbClr val="DB862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1003</TotalTime>
  <Words>134</Words>
  <Application>Microsoft Office PowerPoint</Application>
  <PresentationFormat>Экран (4:3)</PresentationFormat>
  <Paragraphs>25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ZdorPitAni</vt:lpstr>
      <vt:lpstr>Где прячется здоровье?</vt:lpstr>
      <vt:lpstr>Презентация PowerPoint</vt:lpstr>
      <vt:lpstr>Один из богов сказал: «Человек должен быть сильным».</vt:lpstr>
      <vt:lpstr>Другой бог сказал «Человек должен быть умным».</vt:lpstr>
      <vt:lpstr>Третий бог сказал: «Человек должен быть здоровым».</vt:lpstr>
      <vt:lpstr>Презентация PowerPoint</vt:lpstr>
      <vt:lpstr>Стали думать, решать- куда  бы его спрятать? Одни предлагали спрятать за высокие горы.</vt:lpstr>
      <vt:lpstr>Другие предлагали спрятать глубоко в синее море.</vt:lpstr>
      <vt:lpstr>А один из богов сказал: «Здоровье надо спрятать в самом человеке»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Утро </vt:lpstr>
      <vt:lpstr>День </vt:lpstr>
      <vt:lpstr>Вечер</vt:lpstr>
      <vt:lpstr>Ночь </vt:lpstr>
      <vt:lpstr>Практическая деятельность. Массажер из пробок.  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Где прячется здоровье?</dc:title>
  <dc:creator>Admin</dc:creator>
  <cp:lastModifiedBy>www</cp:lastModifiedBy>
  <cp:revision>101</cp:revision>
  <dcterms:created xsi:type="dcterms:W3CDTF">2013-10-16T06:59:45Z</dcterms:created>
  <dcterms:modified xsi:type="dcterms:W3CDTF">2022-03-15T08:10:49Z</dcterms:modified>
</cp:coreProperties>
</file>