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59" r:id="rId2"/>
    <p:sldId id="558" r:id="rId3"/>
    <p:sldId id="361" r:id="rId4"/>
    <p:sldId id="550" r:id="rId5"/>
    <p:sldId id="551" r:id="rId6"/>
    <p:sldId id="552" r:id="rId7"/>
    <p:sldId id="508" r:id="rId8"/>
    <p:sldId id="562" r:id="rId9"/>
    <p:sldId id="563" r:id="rId10"/>
    <p:sldId id="365" r:id="rId11"/>
    <p:sldId id="567" r:id="rId12"/>
    <p:sldId id="566" r:id="rId13"/>
    <p:sldId id="553" r:id="rId14"/>
    <p:sldId id="554" r:id="rId15"/>
    <p:sldId id="556" r:id="rId16"/>
    <p:sldId id="555" r:id="rId17"/>
    <p:sldId id="557" r:id="rId18"/>
    <p:sldId id="565" r:id="rId19"/>
    <p:sldId id="573" r:id="rId20"/>
    <p:sldId id="568" r:id="rId21"/>
    <p:sldId id="569" r:id="rId22"/>
    <p:sldId id="570" r:id="rId23"/>
    <p:sldId id="571" r:id="rId24"/>
    <p:sldId id="572" r:id="rId25"/>
  </p:sldIdLst>
  <p:sldSz cx="6858000" cy="9906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69027098-6F86-48C5-BB7F-CE355D3AA3C4}">
          <p14:sldIdLst>
            <p14:sldId id="359"/>
            <p14:sldId id="558"/>
            <p14:sldId id="361"/>
            <p14:sldId id="550"/>
            <p14:sldId id="551"/>
            <p14:sldId id="552"/>
            <p14:sldId id="508"/>
            <p14:sldId id="562"/>
            <p14:sldId id="563"/>
            <p14:sldId id="365"/>
            <p14:sldId id="567"/>
            <p14:sldId id="566"/>
            <p14:sldId id="553"/>
            <p14:sldId id="554"/>
            <p14:sldId id="556"/>
            <p14:sldId id="555"/>
            <p14:sldId id="557"/>
            <p14:sldId id="565"/>
            <p14:sldId id="573"/>
            <p14:sldId id="568"/>
            <p14:sldId id="569"/>
            <p14:sldId id="570"/>
            <p14:sldId id="571"/>
            <p14:sldId id="572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990033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1" autoAdjust="0"/>
    <p:restoredTop sz="91364" autoAdjust="0"/>
  </p:normalViewPr>
  <p:slideViewPr>
    <p:cSldViewPr>
      <p:cViewPr varScale="1">
        <p:scale>
          <a:sx n="71" d="100"/>
          <a:sy n="71" d="100"/>
        </p:scale>
        <p:origin x="-3474" y="-120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3077283"/>
            <a:ext cx="5829300" cy="212336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F5780-8ADD-4C51-BACD-758228B3256D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0824-6BD2-4FD6-A1A8-2EE6C8F919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F5780-8ADD-4C51-BACD-758228B3256D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0824-6BD2-4FD6-A1A8-2EE6C8F919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529697"/>
            <a:ext cx="1157288" cy="112680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6" y="529697"/>
            <a:ext cx="3357563" cy="112680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F5780-8ADD-4C51-BACD-758228B3256D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0824-6BD2-4FD6-A1A8-2EE6C8F919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F5780-8ADD-4C51-BACD-758228B3256D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0824-6BD2-4FD6-A1A8-2EE6C8F919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6365522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4198587"/>
            <a:ext cx="5829300" cy="216693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F5780-8ADD-4C51-BACD-758228B3256D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0824-6BD2-4FD6-A1A8-2EE6C8F919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7176" y="3081867"/>
            <a:ext cx="2257425" cy="871590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628901" y="3081867"/>
            <a:ext cx="2257425" cy="871590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F5780-8ADD-4C51-BACD-758228B3256D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0824-6BD2-4FD6-A1A8-2EE6C8F919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0" y="2217385"/>
            <a:ext cx="303133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83770" y="3141486"/>
            <a:ext cx="303133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F5780-8ADD-4C51-BACD-758228B3256D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0824-6BD2-4FD6-A1A8-2EE6C8F919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F5780-8ADD-4C51-BACD-758228B3256D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0824-6BD2-4FD6-A1A8-2EE6C8F919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F5780-8ADD-4C51-BACD-758228B3256D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0824-6BD2-4FD6-A1A8-2EE6C8F919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1" y="394406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81288" y="394406"/>
            <a:ext cx="3833813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1" y="2072923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F5780-8ADD-4C51-BACD-758228B3256D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0824-6BD2-4FD6-A1A8-2EE6C8F919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934201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752823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F5780-8ADD-4C51-BACD-758228B3256D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0824-6BD2-4FD6-A1A8-2EE6C8F919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311402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9181396"/>
            <a:ext cx="160020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F5780-8ADD-4C51-BACD-758228B3256D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9181396"/>
            <a:ext cx="217170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9181396"/>
            <a:ext cx="160020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30824-6BD2-4FD6-A1A8-2EE6C8F919A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485280" y="1433427"/>
            <a:ext cx="9900568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4704" y="396699"/>
            <a:ext cx="5328592" cy="955901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Республики Мордовия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48680" y="2311402"/>
            <a:ext cx="5688632" cy="689007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z="43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  <a:p>
            <a:pPr marL="0" indent="0" algn="ctr">
              <a:buNone/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муниципального </a:t>
            </a:r>
            <a:b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образовательного учреждения</a:t>
            </a:r>
            <a:b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Детский сад № 117»</a:t>
            </a:r>
            <a:endParaRPr lang="ru-RU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БАБИНОЙ  </a:t>
            </a:r>
            <a:endParaRPr lang="ru-RU" sz="3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ТАТЬЯНЫ  </a:t>
            </a:r>
            <a:r>
              <a:rPr lang="ru-RU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ВАСИЛЬЕВНЫ</a:t>
            </a:r>
          </a:p>
          <a:p>
            <a:pPr marL="0" indent="0" algn="ctr">
              <a:buNone/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ля участия на муниципальном этапе </a:t>
            </a:r>
          </a:p>
          <a:p>
            <a:pPr marL="0" indent="0" algn="ctr">
              <a:buNone/>
            </a:pPr>
            <a:r>
              <a:rPr lang="ru-RU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Всероссийского профессионального конкурса </a:t>
            </a:r>
          </a:p>
          <a:p>
            <a:pPr marL="0" indent="0" algn="ctr">
              <a:buNone/>
            </a:pPr>
            <a:r>
              <a:rPr lang="ru-RU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«Лучший учитель родного языка </a:t>
            </a:r>
          </a:p>
          <a:p>
            <a:pPr marL="0" indent="0" algn="ctr">
              <a:buNone/>
            </a:pPr>
            <a:r>
              <a:rPr lang="ru-RU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родной литературы» </a:t>
            </a:r>
          </a:p>
          <a:p>
            <a:pPr marL="0" indent="0" algn="ctr">
              <a:buNone/>
            </a:pPr>
            <a:r>
              <a:rPr lang="ru-RU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номинации </a:t>
            </a:r>
          </a:p>
          <a:p>
            <a:pPr marL="0" indent="0" algn="ctr">
              <a:buNone/>
            </a:pPr>
            <a:r>
              <a:rPr lang="ru-RU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«Воспитатели, реализующие программы этнокультурной направленности» </a:t>
            </a:r>
          </a:p>
          <a:p>
            <a:pPr marL="0" indent="0" algn="ctr">
              <a:buNone/>
            </a:pPr>
            <a:r>
              <a:rPr lang="ru-RU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городском округе Саранск</a:t>
            </a:r>
          </a:p>
          <a:p>
            <a:pPr marL="0" indent="0" algn="ctr">
              <a:buNone/>
            </a:pPr>
            <a:endParaRPr lang="ru-RU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Саранск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  <a:p>
            <a:pPr marL="0" indent="0" algn="ctr">
              <a:buNone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" y="-430"/>
            <a:ext cx="6858594" cy="9906859"/>
          </a:xfrm>
          <a:prstGeom prst="rect">
            <a:avLst/>
          </a:prstGeom>
        </p:spPr>
      </p:pic>
      <p:pic>
        <p:nvPicPr>
          <p:cNvPr id="2050" name="Picture 2" descr="F:\БАБИНА УДОСТ\У6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51420" y="2102649"/>
            <a:ext cx="7560840" cy="548468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" y="-430"/>
            <a:ext cx="6858594" cy="99068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" b="2696"/>
          <a:stretch/>
        </p:blipFill>
        <p:spPr>
          <a:xfrm>
            <a:off x="699945" y="1136575"/>
            <a:ext cx="5458110" cy="7632848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228677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" y="-430"/>
            <a:ext cx="6858594" cy="99068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76" t="377" r="476" b="1071"/>
          <a:stretch/>
        </p:blipFill>
        <p:spPr>
          <a:xfrm rot="16200000">
            <a:off x="-334465" y="2241549"/>
            <a:ext cx="7488833" cy="5422904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706405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" y="-430"/>
            <a:ext cx="6858594" cy="9906859"/>
          </a:xfrm>
          <a:prstGeom prst="rect">
            <a:avLst/>
          </a:prstGeom>
        </p:spPr>
      </p:pic>
      <p:pic>
        <p:nvPicPr>
          <p:cNvPr id="5122" name="Picture 2" descr="F:\МАТЕРИАЛЫ ГРАНД БАБИНА Т.В\ПАПКА ДЛЯ РАСПЕЧАТКИ В ЦВЕТЕ\СВИД О БРАКЕ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 r="16494" b="16686"/>
          <a:stretch>
            <a:fillRect/>
          </a:stretch>
        </p:blipFill>
        <p:spPr bwMode="auto">
          <a:xfrm>
            <a:off x="705894" y="1208583"/>
            <a:ext cx="5446212" cy="7488832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" y="-430"/>
            <a:ext cx="6858594" cy="99068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96" y="1180901"/>
            <a:ext cx="5472608" cy="7544196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" y="-430"/>
            <a:ext cx="6858594" cy="99068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95" y="1208583"/>
            <a:ext cx="5452384" cy="7516317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440"/>
            <a:ext cx="6858594" cy="99068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92" y="1221577"/>
            <a:ext cx="5380210" cy="7416824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" y="-430"/>
            <a:ext cx="6858594" cy="99068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59" y="1172579"/>
            <a:ext cx="5484681" cy="7560840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" y="-430"/>
            <a:ext cx="6858594" cy="99068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95" y="1136576"/>
            <a:ext cx="5484681" cy="7560840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" y="-430"/>
            <a:ext cx="6858594" cy="99068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96" y="1136575"/>
            <a:ext cx="5472608" cy="7544197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545236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" y="2619"/>
            <a:ext cx="6858594" cy="99007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357" y="1532620"/>
            <a:ext cx="5483285" cy="6840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" y="-430"/>
            <a:ext cx="6858594" cy="99068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96" y="1136575"/>
            <a:ext cx="5472608" cy="7544197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92895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" y="-430"/>
            <a:ext cx="6858594" cy="99068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95" y="1136576"/>
            <a:ext cx="5472609" cy="7544200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7355176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" y="-430"/>
            <a:ext cx="6858594" cy="99068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77" y="1208583"/>
            <a:ext cx="5432446" cy="7488832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8680389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" y="-430"/>
            <a:ext cx="6858594" cy="99068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94" y="1064568"/>
            <a:ext cx="5466806" cy="7536198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3604512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" y="-430"/>
            <a:ext cx="6858594" cy="9906859"/>
          </a:xfrm>
          <a:prstGeom prst="rect">
            <a:avLst/>
          </a:prstGeom>
        </p:spPr>
      </p:pic>
      <p:pic>
        <p:nvPicPr>
          <p:cNvPr id="1026" name="Picture 2" descr="C:\Users\User\Documents\Scanned Documents\ПЕД ОПЫТ 6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21" y="1210987"/>
            <a:ext cx="5428958" cy="7484024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083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" y="2619"/>
            <a:ext cx="6858594" cy="99007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16" y="1185341"/>
            <a:ext cx="5466168" cy="7535318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" y="2619"/>
            <a:ext cx="6858594" cy="99007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77" y="1064568"/>
            <a:ext cx="5432446" cy="7488832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" y="2619"/>
            <a:ext cx="6858594" cy="99007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95" y="1136576"/>
            <a:ext cx="5450187" cy="7560840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" y="2619"/>
            <a:ext cx="6858594" cy="99007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15" y="1202279"/>
            <a:ext cx="5407369" cy="7501441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" y="2619"/>
            <a:ext cx="6858594" cy="99007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96" y="1180901"/>
            <a:ext cx="5472608" cy="7544197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" y="-430"/>
            <a:ext cx="6858594" cy="99068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95" y="1136575"/>
            <a:ext cx="5472609" cy="7544198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" y="-430"/>
            <a:ext cx="6858594" cy="99068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351420" y="2210412"/>
            <a:ext cx="7560840" cy="5485175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7</Words>
  <Application>Microsoft Office PowerPoint</Application>
  <PresentationFormat>Лист A4 (210x297 мм)</PresentationFormat>
  <Paragraphs>26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Министерство образования Республики Мордовия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337</cp:revision>
  <dcterms:created xsi:type="dcterms:W3CDTF">2018-04-17T15:26:00Z</dcterms:created>
  <dcterms:modified xsi:type="dcterms:W3CDTF">2024-02-22T15:22:18Z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60C4FDE33D8D4933886D62D0C3D9C30C</vt:lpwstr>
  </property>
  <property fmtid="{D5CDD505-2E9C-101B-9397-08002B2CF9AE}" pid="3" name="KSOProductBuildVer">
    <vt:lpwstr>1049-11.2.0.11537</vt:lpwstr>
  </property>
</Properties>
</file>