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3" r:id="rId2"/>
    <p:sldId id="286" r:id="rId3"/>
    <p:sldId id="298" r:id="rId4"/>
    <p:sldId id="287" r:id="rId5"/>
    <p:sldId id="284" r:id="rId6"/>
    <p:sldId id="300" r:id="rId7"/>
    <p:sldId id="290" r:id="rId8"/>
    <p:sldId id="299" r:id="rId9"/>
    <p:sldId id="291" r:id="rId10"/>
    <p:sldId id="303" r:id="rId11"/>
    <p:sldId id="302" r:id="rId12"/>
    <p:sldId id="301" r:id="rId13"/>
    <p:sldId id="257" r:id="rId14"/>
    <p:sldId id="304" r:id="rId15"/>
    <p:sldId id="307" r:id="rId16"/>
    <p:sldId id="306" r:id="rId17"/>
    <p:sldId id="258" r:id="rId18"/>
    <p:sldId id="259" r:id="rId19"/>
    <p:sldId id="260" r:id="rId20"/>
    <p:sldId id="311" r:id="rId21"/>
    <p:sldId id="308" r:id="rId22"/>
    <p:sldId id="309" r:id="rId23"/>
    <p:sldId id="310" r:id="rId24"/>
    <p:sldId id="312" r:id="rId25"/>
    <p:sldId id="261" r:id="rId26"/>
    <p:sldId id="313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5478DD-51D7-4BBB-88C8-2EAA6DFA331F}" type="datetimeFigureOut">
              <a:rPr lang="ru-RU" smtClean="0"/>
              <a:t>28.01.2014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625997-3B5B-485B-BCB7-3F2C30167E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530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25997-3B5B-485B-BCB7-3F2C30167EB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9665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91D3E-C9CB-4981-8EC3-D6A774082329}" type="datetimeFigureOut">
              <a:rPr lang="ru-RU" smtClean="0"/>
              <a:t>28.01.2014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4EDD5-3B1D-4D82-BA13-F984104F5B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17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91D3E-C9CB-4981-8EC3-D6A774082329}" type="datetimeFigureOut">
              <a:rPr lang="ru-RU" smtClean="0"/>
              <a:t>28.01.2014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4EDD5-3B1D-4D82-BA13-F984104F5B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158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91D3E-C9CB-4981-8EC3-D6A774082329}" type="datetimeFigureOut">
              <a:rPr lang="ru-RU" smtClean="0"/>
              <a:t>28.01.2014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4EDD5-3B1D-4D82-BA13-F984104F5B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727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91D3E-C9CB-4981-8EC3-D6A774082329}" type="datetimeFigureOut">
              <a:rPr lang="ru-RU" smtClean="0"/>
              <a:t>28.01.2014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4EDD5-3B1D-4D82-BA13-F984104F5B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577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91D3E-C9CB-4981-8EC3-D6A774082329}" type="datetimeFigureOut">
              <a:rPr lang="ru-RU" smtClean="0"/>
              <a:t>28.01.2014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4EDD5-3B1D-4D82-BA13-F984104F5B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694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91D3E-C9CB-4981-8EC3-D6A774082329}" type="datetimeFigureOut">
              <a:rPr lang="ru-RU" smtClean="0"/>
              <a:t>28.01.2014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4EDD5-3B1D-4D82-BA13-F984104F5B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653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91D3E-C9CB-4981-8EC3-D6A774082329}" type="datetimeFigureOut">
              <a:rPr lang="ru-RU" smtClean="0"/>
              <a:t>28.01.2014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4EDD5-3B1D-4D82-BA13-F984104F5B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692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91D3E-C9CB-4981-8EC3-D6A774082329}" type="datetimeFigureOut">
              <a:rPr lang="ru-RU" smtClean="0"/>
              <a:t>28.01.2014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4EDD5-3B1D-4D82-BA13-F984104F5B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791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91D3E-C9CB-4981-8EC3-D6A774082329}" type="datetimeFigureOut">
              <a:rPr lang="ru-RU" smtClean="0"/>
              <a:t>28.01.2014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4EDD5-3B1D-4D82-BA13-F984104F5B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5247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91D3E-C9CB-4981-8EC3-D6A774082329}" type="datetimeFigureOut">
              <a:rPr lang="ru-RU" smtClean="0"/>
              <a:t>28.01.2014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4EDD5-3B1D-4D82-BA13-F984104F5B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588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91D3E-C9CB-4981-8EC3-D6A774082329}" type="datetimeFigureOut">
              <a:rPr lang="ru-RU" smtClean="0"/>
              <a:t>28.01.2014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4EDD5-3B1D-4D82-BA13-F984104F5B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432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91D3E-C9CB-4981-8EC3-D6A774082329}" type="datetimeFigureOut">
              <a:rPr lang="ru-RU" smtClean="0"/>
              <a:t>28.01.2014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64EDD5-3B1D-4D82-BA13-F984104F5B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138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805320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УСТНО-ПОЭТИЧЕСКОЕ 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ТВОРЧЕСТВО </a:t>
            </a:r>
          </a:p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МОРДОВСКОГО  НАРОДА  В  ЭКОЛОГИЧЕСКОМ</a:t>
            </a:r>
          </a:p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ОБРАЗОВАНИИ  ДЕТЕЙ  ДОШКОЛЬНОГО 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ВОЗРАСТА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692" y="2348880"/>
            <a:ext cx="5616624" cy="4214015"/>
          </a:xfrm>
          <a:prstGeom prst="rect">
            <a:avLst/>
          </a:prstGeom>
          <a:noFill/>
          <a:ln w="762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60648"/>
            <a:ext cx="7921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257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андреева\SAM_06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87966" y="1420213"/>
            <a:ext cx="5244075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1024931"/>
            <a:ext cx="2304256" cy="369332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</a:rPr>
              <a:t>ЗАГАДКИ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5" name="Picture 8" descr="http://cs403530.vk.me/v403530317/8f57/-9wZHJ8R2j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348880"/>
            <a:ext cx="4177608" cy="4072292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44008" y="1916832"/>
            <a:ext cx="4320480" cy="369332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</a:rPr>
              <a:t>ПОСЛОВИЦЫ И ПОГОВОРКИ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6" name="Picture 4" descr="http://cs319317.vk.me/v319317195/53da/Fssi_FG0Qq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34908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87625" y="1628801"/>
            <a:ext cx="2542590" cy="1477328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О ЖИВОЙ </a:t>
            </a:r>
          </a:p>
          <a:p>
            <a:pPr algn="ctr"/>
            <a:r>
              <a:rPr lang="ru-RU" b="1" dirty="0" smtClean="0"/>
              <a:t>И НЕЖИВОЙ</a:t>
            </a:r>
          </a:p>
          <a:p>
            <a:pPr algn="ctr"/>
            <a:r>
              <a:rPr lang="ru-RU" b="1" dirty="0" smtClean="0"/>
              <a:t> ПРИРОДЕ</a:t>
            </a:r>
          </a:p>
          <a:p>
            <a:pPr algn="ctr"/>
            <a:endParaRPr lang="ru-RU" b="1" dirty="0" smtClean="0"/>
          </a:p>
        </p:txBody>
      </p:sp>
    </p:spTree>
    <p:extLst>
      <p:ext uri="{BB962C8B-B14F-4D97-AF65-F5344CB8AC3E}">
        <p14:creationId xmlns:p14="http://schemas.microsoft.com/office/powerpoint/2010/main" val="153955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718175" cy="4286250"/>
          </a:xfrm>
          <a:prstGeom prst="rect">
            <a:avLst/>
          </a:prstGeom>
          <a:noFill/>
          <a:ln w="762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979004"/>
            <a:ext cx="4913635" cy="3685966"/>
          </a:xfrm>
          <a:prstGeom prst="rect">
            <a:avLst/>
          </a:prstGeom>
          <a:noFill/>
          <a:ln w="762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http://cs319317.vk.me/v319317195/53da/Fssi_FG0Qq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34908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304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9" y="3501008"/>
            <a:ext cx="5086268" cy="3253653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25773"/>
            <a:ext cx="5535613" cy="419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836712"/>
            <a:ext cx="29876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http://cs319317.vk.me/v319317195/53da/Fssi_FG0Qq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34908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19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88641"/>
            <a:ext cx="5088096" cy="3816424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 descr="http://cs14113.vk.me/c540106/v540106497/f90/NRTwNxU_Y4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924944"/>
            <a:ext cx="5042549" cy="3781913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04664"/>
            <a:ext cx="7921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540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3846513" cy="3694113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3528" y="550421"/>
            <a:ext cx="3990530" cy="64633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ЗАГАДКИ</a:t>
            </a:r>
          </a:p>
          <a:p>
            <a:pPr algn="ctr"/>
            <a:r>
              <a:rPr lang="ru-RU" b="1" dirty="0" smtClean="0"/>
              <a:t>О ПТИЦАХ</a:t>
            </a:r>
            <a:endParaRPr lang="ru-RU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36912"/>
            <a:ext cx="3968750" cy="3719513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17498" y="1932767"/>
            <a:ext cx="4130965" cy="64633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ЗАГАДКИ</a:t>
            </a:r>
          </a:p>
          <a:p>
            <a:pPr algn="ctr"/>
            <a:r>
              <a:rPr lang="ru-RU" b="1" dirty="0" smtClean="0"/>
              <a:t>О ЖИВОТНЫХ</a:t>
            </a:r>
            <a:endParaRPr lang="ru-RU" b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04589"/>
            <a:ext cx="7921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938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72" y="116633"/>
            <a:ext cx="5312772" cy="3744416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857978"/>
            <a:ext cx="5109442" cy="3868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04589"/>
            <a:ext cx="7921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436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ebftour.ru/images/load/Image/5907045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16" y="404664"/>
            <a:ext cx="8860371" cy="6069354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57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Новая папка (3)\PB2003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589" y="877626"/>
            <a:ext cx="4896546" cy="3950622"/>
          </a:xfrm>
          <a:prstGeom prst="rect">
            <a:avLst/>
          </a:prstGeom>
          <a:noFill/>
          <a:ln w="762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556792"/>
            <a:ext cx="3801955" cy="5068862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60648"/>
            <a:ext cx="7921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30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501" y="2060848"/>
            <a:ext cx="6169372" cy="4630263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605085" cy="4802039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60648"/>
            <a:ext cx="7921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889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119" y="1340768"/>
            <a:ext cx="3048000" cy="4572000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1" y="114770"/>
            <a:ext cx="3048000" cy="4572000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119" y="2220075"/>
            <a:ext cx="2976331" cy="4464496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332656"/>
            <a:ext cx="7921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788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ocuments\Слайды\Слайд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56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фото 13 гр\IMG_73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424936" cy="6319281"/>
          </a:xfrm>
          <a:prstGeom prst="rect">
            <a:avLst/>
          </a:prstGeom>
          <a:noFill/>
          <a:ln w="762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959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93675"/>
            <a:ext cx="8809037" cy="647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337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332656"/>
            <a:ext cx="7921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5486400" cy="414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852936"/>
            <a:ext cx="5084763" cy="384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771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863" y="554038"/>
            <a:ext cx="5754687" cy="5754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107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2304256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824100"/>
            <a:ext cx="2232248" cy="3333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628800"/>
            <a:ext cx="2520280" cy="3606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970" y="3431999"/>
            <a:ext cx="2447504" cy="3267621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04589"/>
            <a:ext cx="7921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07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Фадеева\2014_01_24\IMG_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49652" y="-1017484"/>
            <a:ext cx="6408712" cy="882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4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27984" y="451345"/>
            <a:ext cx="4285252" cy="584775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РИСУНКИ  ДЕТЕЙ</a:t>
            </a:r>
            <a:endParaRPr lang="ru-RU" sz="3200" b="1" dirty="0">
              <a:solidFill>
                <a:srgbClr val="0070C0"/>
              </a:solidFill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630" y="1436611"/>
            <a:ext cx="4022281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8927"/>
            <a:ext cx="3889375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149080"/>
            <a:ext cx="3594292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89240"/>
            <a:ext cx="7921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0288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44892"/>
            <a:ext cx="8424936" cy="3073554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60648"/>
            <a:ext cx="7921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162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492896"/>
            <a:ext cx="6537771" cy="4276601"/>
          </a:xfrm>
          <a:prstGeom prst="rect">
            <a:avLst/>
          </a:prstGeom>
          <a:noFill/>
          <a:ln w="762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151313" cy="547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 descr="http://cs319317.vk.me/v319317195/53da/Fssi_FG0Qq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34908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69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566205"/>
            <a:ext cx="6076107" cy="4103155"/>
          </a:xfrm>
          <a:prstGeom prst="rect">
            <a:avLst/>
          </a:prstGeom>
          <a:noFill/>
          <a:ln w="762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3"/>
            <a:ext cx="3876251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 descr="http://cs319317.vk.me/v319317195/53da/Fssi_FG0Qq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34908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11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s316718.vk.me/v316718195/7baf/feA3-A6XMD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76" y="332656"/>
            <a:ext cx="4109000" cy="6148130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cs413426.vk.me/v413426762/98c/u1v9G-QR4L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906" y="1871720"/>
            <a:ext cx="3750541" cy="4725683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cs319317.vk.me/v319317195/53da/Fssi_FG0Qq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34908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41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876675" cy="5170487"/>
          </a:xfrm>
          <a:prstGeom prst="rect">
            <a:avLst/>
          </a:prstGeom>
          <a:noFill/>
          <a:ln w="762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 descr="http://cs319317.vk.me/v319317195/53da/Fssi_FG0Qq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34908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Фадеева\2014_01_24\IMG_0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29530" y="2095650"/>
            <a:ext cx="3888432" cy="5403003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70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андреева\SAM_06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34567" y="938666"/>
            <a:ext cx="5136571" cy="3852428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User\Desktop\Фадеева\2014_01_24\IM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59061"/>
            <a:ext cx="4636198" cy="6442030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cs319317.vk.me/v319317195/53da/Fssi_FG0Qq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894525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22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http://cs319317.vk.me/v319317195/53da/Fssi_FG0Qq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34908"/>
            <a:ext cx="79208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http://cs416722.vk.me/v416722626/899a/7QIjshT75H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501008"/>
            <a:ext cx="4857750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3962400" cy="542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241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</TotalTime>
  <Words>29</Words>
  <Application>Microsoft Office PowerPoint</Application>
  <PresentationFormat>Экран (4:3)</PresentationFormat>
  <Paragraphs>15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24</cp:revision>
  <dcterms:created xsi:type="dcterms:W3CDTF">2014-01-24T08:42:08Z</dcterms:created>
  <dcterms:modified xsi:type="dcterms:W3CDTF">2014-01-28T08:42:02Z</dcterms:modified>
</cp:coreProperties>
</file>