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FC819A-B951-4691-878F-702C8931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B5B59B-4FBD-4553-85AB-155305E42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69FD21-91C3-4ED1-9A12-6BF72174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C3057D-BFEA-442A-B079-8A4EA2C9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8455A6-AF5B-4FB5-8BEC-3BF3DC8C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9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F1D60C-322B-47DC-9A12-B0AEDA2C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41A6C3-B42F-4BEF-A417-65F4F5CB6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C59A36-02D5-463C-A6E9-1693F0E0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C32622-9440-4AD1-8B54-57A3A0FF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3C683F-C9E6-44A4-8FED-4C203167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8F6796-2E55-4F07-BD94-1CE7DC179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388ECBA-B439-4174-8787-AF9D97529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DF8BA7-3043-4421-BF4D-146311C1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4725A1-1533-4CFE-812B-835A9789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1D1509-0B8F-4F93-B708-0BEEAEF8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7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1925A-7577-42A2-991F-25290A02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E0781C-9423-4285-8A86-3951B37E9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E224C7-D37A-4455-814F-8FB69F61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9DD027-EDEE-4E0F-A35C-551B1BD2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C89BE7-67DB-4A8E-9B57-9C3C049E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2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4BA72-76F2-4FEC-AB40-A285309E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D9D0D0-8949-4235-BC89-81AE741CF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3DF2F2-B517-4129-A91E-96F9AC7C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B43C97-A6C1-404C-A931-7E2A0750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243B49-319D-4243-9394-0C738926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1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8EB94-8DE8-4A61-AB39-2F3FB68C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5432A2-5734-4FCF-A3FB-463F72233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9C156A7-8951-455C-8B19-8BCCE39A3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DB1B33-D3F3-4F18-87B5-467E4500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AB9489-2DB4-4025-AFC6-193D6384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BB58CD-D535-4C1F-B70F-62F97FE1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7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5EAA0E-03CF-4EE8-BACA-6D2FC0A1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696C59-F8BB-439A-BD48-606C5C78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80A588-3DC5-4CA0-A570-12A5E1B32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3915D95-16DA-4B99-B408-6A527208E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AE4992E-5A71-48BD-B002-202D02C9C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A677056-15C8-4178-A39B-38ED137B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FABBA0B-A61D-4890-A56F-011AAF75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50B6297-B830-41C2-A2EE-9CF1DC39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2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E77610-93A0-4CC9-8537-AA306936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31983A9-AC1B-4EB2-A9D0-5510857C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88F4C5-969C-4013-8FA3-A27B499B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AD9A2F5-B889-4F20-81E1-ED3F49E4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8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8D1125-0647-4415-96DB-0EB26CC6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E2E327-ECDB-4809-95C6-3FB543F0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78B2BC-6D60-4C70-BE12-91ACCA09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73B76E-F54C-4838-8213-271B885F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9B54FC-7AD0-4E18-9B77-C078D373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86E8F93-832C-46B4-9AEC-BB789AE96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9764E5-8F39-4937-924D-B9826ADE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5E630E-0BEE-4049-8AD0-765241C2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06C9E3-5E8A-486A-BE4B-E46B4EFE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9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9667A-FF5B-4883-B098-99E94536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EA14283-CCE6-4C78-9B1A-CD506F0E8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5621D4-80F0-44F5-95D8-34C600249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2CD5C1-D5D8-4012-B80B-44D41B13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F52DD3-AAB6-41BF-994D-E5619353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A9AB34-0AA9-4919-90B2-235E4688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9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FACDC2-7DFD-4A70-BD4A-DCB6372D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E8A275-2545-4632-AA2C-0E9F59B4E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FFFC1D-0BF2-4246-A920-68220FA73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D8344-427A-4074-BA0F-D9B1B297B14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D91D2-7552-4958-9F25-B2D8B65F5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8531C2-0AFF-4A22-94D0-20882B22C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E52F-A5B4-4DA7-AAB1-40ECB560D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8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75184CF-1A81-4552-A39D-6D055E226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7745" y="2290046"/>
            <a:ext cx="8213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Организованная образовательная деятельность  по рисованию в старшей группе «Красивые цветы»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6152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B9B71-4E72-49DA-875A-9CDD573D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2C3A11-160C-4E47-AEBF-24B2E3062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Comic Sans MS" panose="030F0702030302020204" pitchFamily="66" charset="0"/>
              </a:rPr>
              <a:t>учить детей задумывать красивый, необычный цветок, закрепить умение передавать цвета и их оттенки, используя разный нажим карандаша; развивать творчество, воображение, воспитывать эмоциональную отзывчивость на красоту окружающей природы и искусство.</a:t>
            </a:r>
          </a:p>
        </p:txBody>
      </p:sp>
    </p:spTree>
    <p:extLst>
      <p:ext uri="{BB962C8B-B14F-4D97-AF65-F5344CB8AC3E}">
        <p14:creationId xmlns:p14="http://schemas.microsoft.com/office/powerpoint/2010/main" val="241528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85E9CC-9ABC-45FD-AF14-BC72EAEF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Материал: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EFF3AF-78A7-4023-AD4F-B8073766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2147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Comic Sans MS" panose="030F0702030302020204" pitchFamily="66" charset="0"/>
              </a:rPr>
              <a:t>бумага, цветные карандаши, магнитофон, запись музыки Чайковского «Вальс цветов», поделка «Цветик-семицветик».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AA17BF-B989-4DC7-9A72-61E7E9BB1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40890" flipV="1">
            <a:off x="561425" y="4016188"/>
            <a:ext cx="1772735" cy="24641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702889E-C207-45D6-95E2-02BC5E786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75" y="4148678"/>
            <a:ext cx="2792111" cy="21477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6CB9191-5AD7-4AC1-A92E-9065B90D2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82" y="4202731"/>
            <a:ext cx="3362435" cy="24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2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60ED7A-ADED-49F6-ADEB-3931A898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556591"/>
            <a:ext cx="10889974" cy="562037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Распустились почки,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Травка вырастает,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В это время птички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С юга прилетают 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(весна)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ru-RU" dirty="0">
                <a:latin typeface="Comic Sans MS" panose="030F0702030302020204" pitchFamily="66" charset="0"/>
              </a:rPr>
              <a:t>Этот цветок распускается в маке,</a:t>
            </a:r>
          </a:p>
          <a:p>
            <a:pPr marL="0" indent="0" algn="r">
              <a:buNone/>
            </a:pPr>
            <a:r>
              <a:rPr lang="ru-RU" dirty="0">
                <a:latin typeface="Comic Sans MS" panose="030F0702030302020204" pitchFamily="66" charset="0"/>
              </a:rPr>
              <a:t>Белые бусинки он надевает.</a:t>
            </a:r>
          </a:p>
          <a:p>
            <a:pPr marL="0" indent="0" algn="r">
              <a:buNone/>
            </a:pPr>
            <a:r>
              <a:rPr lang="ru-RU" dirty="0">
                <a:latin typeface="Comic Sans MS" panose="030F0702030302020204" pitchFamily="66" charset="0"/>
              </a:rPr>
              <a:t>(ландыш</a:t>
            </a:r>
            <a:r>
              <a:rPr lang="ru-RU" dirty="0"/>
              <a:t>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0FCEB6-CB45-4921-A8F5-92B8E45A4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11" y="776131"/>
            <a:ext cx="4744316" cy="25906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792E68-DEF3-4171-91F4-3DE10C7F6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3429000"/>
            <a:ext cx="4085907" cy="25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4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5941C0-8C22-4984-8265-C31E34D36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450574"/>
            <a:ext cx="11009243" cy="5726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>
                <a:latin typeface="Comic Sans MS" panose="030F0702030302020204" pitchFamily="66" charset="0"/>
              </a:rPr>
              <a:t>Физминутка</a:t>
            </a:r>
            <a:endParaRPr lang="ru-RU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Наши алые цветки (плавное раскрывание пальцев)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Распускают лепестки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Ветерок чуть дышит (помахивание руками перед собой)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Лепестки колышет.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Наши алые цветки (плавное закрывание пальцев)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Закрывают лепестки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Тихо засыпают (плавное опускание рук)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Головой качают.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81B3C2-534A-4B6E-9141-865372211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96" y="4320209"/>
            <a:ext cx="4457804" cy="24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9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37BE5A-576B-4919-95D9-2CBF77DBD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071"/>
            <a:ext cx="10515600" cy="47707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Вам нужно нарисовать любой цветок на выбор.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D079D5-D4A7-4E0C-9ADB-300DD7B3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" y="1316786"/>
            <a:ext cx="6018895" cy="45141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9CE102-4F20-480E-8C98-9605FA9C7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316786"/>
            <a:ext cx="6018895" cy="45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0856E8-F4DD-4D2B-AADC-E3709655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6" y="1110623"/>
            <a:ext cx="6063067" cy="46367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270C34-A6F0-4D44-9174-3EAF7BD22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56" y="1110623"/>
            <a:ext cx="6182337" cy="46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169667-A25C-45C1-95A0-2A9F4509E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4" y="1224021"/>
            <a:ext cx="5877539" cy="43385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4F6A45-D6E6-48B3-B660-D6314B32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33" y="1224021"/>
            <a:ext cx="6076323" cy="43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5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5D9C52-5AFB-4A1C-AA0D-63118719D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305E421-06EE-468F-9B36-5A0CF10E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764" y="1982984"/>
            <a:ext cx="10723793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50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151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Цель:</vt:lpstr>
      <vt:lpstr>Материал: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занятия по рисованию для старшей группы «Красивые цветы»</dc:title>
  <dc:creator>Наталья Мустайкина</dc:creator>
  <cp:lastModifiedBy>stvospital</cp:lastModifiedBy>
  <cp:revision>8</cp:revision>
  <dcterms:created xsi:type="dcterms:W3CDTF">2020-04-26T11:42:05Z</dcterms:created>
  <dcterms:modified xsi:type="dcterms:W3CDTF">2020-05-15T09:02:50Z</dcterms:modified>
</cp:coreProperties>
</file>