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ЛИСА поэтапное\9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60"/>
            <a:ext cx="9143999" cy="68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287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esktop\ЛИСА поэтапное\20170602_132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63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ользователь\Desktop\ЛИСА поэтапное\20170601_175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30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работы в багет</a:t>
            </a:r>
            <a:endParaRPr lang="ru-RU" dirty="0"/>
          </a:p>
        </p:txBody>
      </p:sp>
      <p:pic>
        <p:nvPicPr>
          <p:cNvPr id="14338" name="Picture 2" descr="C:\Users\Пользователь\Desktop\ЛИСА поэтапное\20170602_150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6489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69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Пользователь\Desktop\ЛИСА поэтапное\20170602_150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20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Необходимые материалы</a:t>
            </a:r>
            <a:endParaRPr lang="ru-RU" dirty="0"/>
          </a:p>
        </p:txBody>
      </p:sp>
      <p:pic>
        <p:nvPicPr>
          <p:cNvPr id="3074" name="Picture 2" descr="C:\Users\Пользователь\Desktop\ЛИСА поэтапное\20170404_104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1296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9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Поэтапное выполнение</a:t>
            </a:r>
            <a:br>
              <a:rPr lang="ru-RU" dirty="0" smtClean="0"/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Обезжиривание поверхности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Пользователь\Desktop\ЛИСА поэтапное\20170404_11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05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Работа с контуром (Выполнение травинок на заднем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плане,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лисы по контуру)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3" name="Picture 3" descr="C:\Users\Пользователь\Desktop\ЛИСА поэтапное\20170415_1356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2493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79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ЛИСА поэтапное\20170404_110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65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ЛИСА поэтапное\20170404_110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42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Заливка цветом</a:t>
            </a:r>
            <a:endParaRPr lang="ru-RU" dirty="0"/>
          </a:p>
        </p:txBody>
      </p:sp>
      <p:pic>
        <p:nvPicPr>
          <p:cNvPr id="8194" name="Picture 2" descr="C:\Users\Пользователь\Desktop\ЛИСА поэтапное\20170404_1104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5292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2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ЛИСА поэтапное\20170404_110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1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контуром по высохшему слою заливки</a:t>
            </a:r>
            <a:endParaRPr lang="ru-RU" dirty="0"/>
          </a:p>
        </p:txBody>
      </p:sp>
      <p:pic>
        <p:nvPicPr>
          <p:cNvPr id="10242" name="Picture 2" descr="C:\Users\Пользователь\Desktop\ЛИСА поэтапное\20170601_175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9694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73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30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Необходимые материалы</vt:lpstr>
      <vt:lpstr>Поэтапное выполнение  Обезжиривание поверхности</vt:lpstr>
      <vt:lpstr>Работа с контуром (Выполнение травинок на заднем плане,  лисы по контуру)</vt:lpstr>
      <vt:lpstr>Презентация PowerPoint</vt:lpstr>
      <vt:lpstr>Презентация PowerPoint</vt:lpstr>
      <vt:lpstr>Заливка цветом</vt:lpstr>
      <vt:lpstr>Презентация PowerPoint</vt:lpstr>
      <vt:lpstr>Работа контуром по высохшему слою заливки</vt:lpstr>
      <vt:lpstr>Презентация PowerPoint</vt:lpstr>
      <vt:lpstr>Презентация PowerPoint</vt:lpstr>
      <vt:lpstr>Оформление работы в багет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Заместитель</cp:lastModifiedBy>
  <cp:revision>7</cp:revision>
  <dcterms:created xsi:type="dcterms:W3CDTF">2017-11-23T10:02:39Z</dcterms:created>
  <dcterms:modified xsi:type="dcterms:W3CDTF">2017-11-23T11:42:55Z</dcterms:modified>
</cp:coreProperties>
</file>