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69" r:id="rId4"/>
    <p:sldId id="274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D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FAFD5-0C3E-4885-97E7-84FEB32160C8}" type="doc">
      <dgm:prSet loTypeId="urn:microsoft.com/office/officeart/2005/8/layout/radial1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A3115AC-A5E6-4F19-8317-8182BF9AF723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НАПРАВЛЕНИЯ РАБОТЫ ШКОЛЫ</a:t>
          </a:r>
          <a:endParaRPr lang="ru-RU" sz="1600" b="1" u="sng" dirty="0">
            <a:solidFill>
              <a:schemeClr val="tx1"/>
            </a:solidFill>
          </a:endParaRPr>
        </a:p>
      </dgm:t>
    </dgm:pt>
    <dgm:pt modelId="{BB710609-A635-4FFF-A1CF-682068A10DFD}" type="parTrans" cxnId="{E3E822E4-7007-4335-9A22-8EB3E7A11523}">
      <dgm:prSet/>
      <dgm:spPr/>
      <dgm:t>
        <a:bodyPr/>
        <a:lstStyle/>
        <a:p>
          <a:endParaRPr lang="ru-RU"/>
        </a:p>
      </dgm:t>
    </dgm:pt>
    <dgm:pt modelId="{000EBB85-A79D-4070-826B-D39CD1DCB660}" type="sibTrans" cxnId="{E3E822E4-7007-4335-9A22-8EB3E7A11523}">
      <dgm:prSet/>
      <dgm:spPr/>
      <dgm:t>
        <a:bodyPr/>
        <a:lstStyle/>
        <a:p>
          <a:endParaRPr lang="ru-RU"/>
        </a:p>
      </dgm:t>
    </dgm:pt>
    <dgm:pt modelId="{8327B79D-8D6C-4820-9A80-98472E4BA296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Гражданско-патриотическое</a:t>
          </a:r>
          <a:endParaRPr lang="ru-RU" sz="1300" b="1" dirty="0">
            <a:solidFill>
              <a:schemeClr val="tx1"/>
            </a:solidFill>
          </a:endParaRPr>
        </a:p>
      </dgm:t>
    </dgm:pt>
    <dgm:pt modelId="{552A9B9C-4B8B-4F16-976D-FBF0FF0A384A}" type="parTrans" cxnId="{878F351D-69B0-4161-81CD-782B008EC6BD}">
      <dgm:prSet/>
      <dgm:spPr/>
      <dgm:t>
        <a:bodyPr/>
        <a:lstStyle/>
        <a:p>
          <a:endParaRPr lang="ru-RU"/>
        </a:p>
      </dgm:t>
    </dgm:pt>
    <dgm:pt modelId="{D34C6B81-4EF4-40BC-9062-B70CE3163326}" type="sibTrans" cxnId="{878F351D-69B0-4161-81CD-782B008EC6BD}">
      <dgm:prSet/>
      <dgm:spPr/>
      <dgm:t>
        <a:bodyPr/>
        <a:lstStyle/>
        <a:p>
          <a:endParaRPr lang="ru-RU"/>
        </a:p>
      </dgm:t>
    </dgm:pt>
    <dgm:pt modelId="{948E89F9-E1B4-482C-AD89-D897A7421FC1}">
      <dgm:prSet phldrT="[Текст]" custT="1"/>
      <dgm:spPr/>
      <dgm:t>
        <a:bodyPr/>
        <a:lstStyle/>
        <a:p>
          <a:r>
            <a:rPr lang="ru-RU" sz="1300" b="1" smtClean="0">
              <a:solidFill>
                <a:schemeClr val="tx1"/>
              </a:solidFill>
            </a:rPr>
            <a:t>Инклюзивное</a:t>
          </a:r>
          <a:endParaRPr lang="ru-RU" sz="1300" b="1" dirty="0">
            <a:solidFill>
              <a:schemeClr val="tx1"/>
            </a:solidFill>
          </a:endParaRPr>
        </a:p>
      </dgm:t>
    </dgm:pt>
    <dgm:pt modelId="{7C263B1F-FE35-4C84-A124-1FCCB064C9EC}" type="parTrans" cxnId="{ADD7A00A-532E-4225-8EBC-7B26353AE0E2}">
      <dgm:prSet/>
      <dgm:spPr/>
      <dgm:t>
        <a:bodyPr/>
        <a:lstStyle/>
        <a:p>
          <a:endParaRPr lang="ru-RU"/>
        </a:p>
      </dgm:t>
    </dgm:pt>
    <dgm:pt modelId="{EC7B1957-5FD2-4078-B9DC-576E342BB6CB}" type="sibTrans" cxnId="{ADD7A00A-532E-4225-8EBC-7B26353AE0E2}">
      <dgm:prSet/>
      <dgm:spPr/>
      <dgm:t>
        <a:bodyPr/>
        <a:lstStyle/>
        <a:p>
          <a:endParaRPr lang="ru-RU"/>
        </a:p>
      </dgm:t>
    </dgm:pt>
    <dgm:pt modelId="{3137C22B-E3C0-472B-91C1-AA912679B0CE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Спортивно-оздоровительное</a:t>
          </a:r>
          <a:endParaRPr lang="ru-RU" sz="1300" b="1" dirty="0">
            <a:solidFill>
              <a:schemeClr val="tx1"/>
            </a:solidFill>
          </a:endParaRPr>
        </a:p>
      </dgm:t>
    </dgm:pt>
    <dgm:pt modelId="{5079EB09-0A5E-4785-A307-F4A5F59AFF2C}" type="parTrans" cxnId="{CEE872D6-6F78-431B-AC56-AD30C149069F}">
      <dgm:prSet/>
      <dgm:spPr/>
      <dgm:t>
        <a:bodyPr/>
        <a:lstStyle/>
        <a:p>
          <a:endParaRPr lang="ru-RU"/>
        </a:p>
      </dgm:t>
    </dgm:pt>
    <dgm:pt modelId="{2D0CE013-5F84-46ED-B625-570CFAE61A7C}" type="sibTrans" cxnId="{CEE872D6-6F78-431B-AC56-AD30C149069F}">
      <dgm:prSet/>
      <dgm:spPr/>
      <dgm:t>
        <a:bodyPr/>
        <a:lstStyle/>
        <a:p>
          <a:endParaRPr lang="ru-RU"/>
        </a:p>
      </dgm:t>
    </dgm:pt>
    <dgm:pt modelId="{9BF2E85E-A0D6-47BA-9F23-A0A6BEDCD45D}">
      <dgm:prSet phldrT="[Текст]" custT="1"/>
      <dgm:spPr/>
      <dgm:t>
        <a:bodyPr/>
        <a:lstStyle/>
        <a:p>
          <a:r>
            <a:rPr lang="ru-RU" sz="1300" b="1" smtClean="0">
              <a:solidFill>
                <a:schemeClr val="tx1"/>
              </a:solidFill>
            </a:rPr>
            <a:t>Этнокультурное</a:t>
          </a:r>
          <a:endParaRPr lang="ru-RU" sz="1300" b="1" dirty="0">
            <a:solidFill>
              <a:schemeClr val="tx1"/>
            </a:solidFill>
          </a:endParaRPr>
        </a:p>
      </dgm:t>
    </dgm:pt>
    <dgm:pt modelId="{50027208-C51A-48AA-9F75-B473B9C0E673}" type="parTrans" cxnId="{E0FA4238-76F1-469F-8C4A-E6789FB7E20D}">
      <dgm:prSet/>
      <dgm:spPr/>
      <dgm:t>
        <a:bodyPr/>
        <a:lstStyle/>
        <a:p>
          <a:endParaRPr lang="ru-RU"/>
        </a:p>
      </dgm:t>
    </dgm:pt>
    <dgm:pt modelId="{716433D6-E9E0-4575-9B48-DEFF10F9CCFF}" type="sibTrans" cxnId="{E0FA4238-76F1-469F-8C4A-E6789FB7E20D}">
      <dgm:prSet/>
      <dgm:spPr/>
      <dgm:t>
        <a:bodyPr/>
        <a:lstStyle/>
        <a:p>
          <a:endParaRPr lang="ru-RU"/>
        </a:p>
      </dgm:t>
    </dgm:pt>
    <dgm:pt modelId="{D39262DD-3995-497A-9DEE-CF6357DD8DC5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Туристско-краеведческое</a:t>
          </a:r>
          <a:endParaRPr lang="ru-RU" sz="1300" b="1" dirty="0">
            <a:solidFill>
              <a:schemeClr val="tx1"/>
            </a:solidFill>
          </a:endParaRPr>
        </a:p>
      </dgm:t>
    </dgm:pt>
    <dgm:pt modelId="{285777F1-9EE5-46D0-A387-0F4BBEE45DD6}" type="parTrans" cxnId="{B7F520B6-A705-49D4-9691-548EB0D8BB5C}">
      <dgm:prSet/>
      <dgm:spPr/>
      <dgm:t>
        <a:bodyPr/>
        <a:lstStyle/>
        <a:p>
          <a:endParaRPr lang="ru-RU"/>
        </a:p>
      </dgm:t>
    </dgm:pt>
    <dgm:pt modelId="{42B064C0-7676-4A06-B040-CCDB7140B64A}" type="sibTrans" cxnId="{B7F520B6-A705-49D4-9691-548EB0D8BB5C}">
      <dgm:prSet/>
      <dgm:spPr/>
      <dgm:t>
        <a:bodyPr/>
        <a:lstStyle/>
        <a:p>
          <a:endParaRPr lang="ru-RU"/>
        </a:p>
      </dgm:t>
    </dgm:pt>
    <dgm:pt modelId="{8BDFF6B6-F1EC-4E76-92BA-014CA3DF0750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Экологическое</a:t>
          </a:r>
          <a:endParaRPr lang="ru-RU" sz="1300" b="1" dirty="0">
            <a:solidFill>
              <a:schemeClr val="tx1"/>
            </a:solidFill>
          </a:endParaRPr>
        </a:p>
      </dgm:t>
    </dgm:pt>
    <dgm:pt modelId="{7CBD0721-48FE-4A4A-B02D-0A7F3457A8C6}" type="parTrans" cxnId="{7B7FF64C-A606-4A3F-A8DB-1EE3F9F9556B}">
      <dgm:prSet/>
      <dgm:spPr/>
      <dgm:t>
        <a:bodyPr/>
        <a:lstStyle/>
        <a:p>
          <a:endParaRPr lang="ru-RU"/>
        </a:p>
      </dgm:t>
    </dgm:pt>
    <dgm:pt modelId="{78A08506-2592-4100-8AFC-82926E80D507}" type="sibTrans" cxnId="{7B7FF64C-A606-4A3F-A8DB-1EE3F9F9556B}">
      <dgm:prSet/>
      <dgm:spPr/>
      <dgm:t>
        <a:bodyPr/>
        <a:lstStyle/>
        <a:p>
          <a:endParaRPr lang="ru-RU"/>
        </a:p>
      </dgm:t>
    </dgm:pt>
    <dgm:pt modelId="{8484718A-9701-457A-BC11-3582E96C105C}" type="pres">
      <dgm:prSet presAssocID="{9E3FAFD5-0C3E-4885-97E7-84FEB32160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9F7BDB-37A9-4BBF-80AE-9FD66353BB97}" type="pres">
      <dgm:prSet presAssocID="{4A3115AC-A5E6-4F19-8317-8182BF9AF723}" presName="centerShape" presStyleLbl="node0" presStyleIdx="0" presStyleCnt="1" custScaleX="159378" custScaleY="76378" custLinFactNeighborX="3073" custLinFactNeighborY="-11871"/>
      <dgm:spPr/>
      <dgm:t>
        <a:bodyPr/>
        <a:lstStyle/>
        <a:p>
          <a:endParaRPr lang="ru-RU"/>
        </a:p>
      </dgm:t>
    </dgm:pt>
    <dgm:pt modelId="{4B2DA519-8A82-4089-9FEF-CA8F0B0E4C1A}" type="pres">
      <dgm:prSet presAssocID="{552A9B9C-4B8B-4F16-976D-FBF0FF0A384A}" presName="Name9" presStyleLbl="parChTrans1D2" presStyleIdx="0" presStyleCnt="6"/>
      <dgm:spPr/>
      <dgm:t>
        <a:bodyPr/>
        <a:lstStyle/>
        <a:p>
          <a:endParaRPr lang="ru-RU"/>
        </a:p>
      </dgm:t>
    </dgm:pt>
    <dgm:pt modelId="{94809924-B862-4B22-9878-454746F887F2}" type="pres">
      <dgm:prSet presAssocID="{552A9B9C-4B8B-4F16-976D-FBF0FF0A384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E14654D-B32E-4C11-89BC-6887E7FC5777}" type="pres">
      <dgm:prSet presAssocID="{8327B79D-8D6C-4820-9A80-98472E4BA296}" presName="node" presStyleLbl="node1" presStyleIdx="0" presStyleCnt="6" custScaleX="185753" custScaleY="34875" custRadScaleRad="80109" custRadScaleInc="2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3CD22-E40A-4E5F-B7EF-A34181BC435A}" type="pres">
      <dgm:prSet presAssocID="{7C263B1F-FE35-4C84-A124-1FCCB064C9EC}" presName="Name9" presStyleLbl="parChTrans1D2" presStyleIdx="1" presStyleCnt="6"/>
      <dgm:spPr/>
      <dgm:t>
        <a:bodyPr/>
        <a:lstStyle/>
        <a:p>
          <a:endParaRPr lang="ru-RU"/>
        </a:p>
      </dgm:t>
    </dgm:pt>
    <dgm:pt modelId="{F4AF5165-CFF2-453E-82C4-2CE2A9CD3ED1}" type="pres">
      <dgm:prSet presAssocID="{7C263B1F-FE35-4C84-A124-1FCCB064C9E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46E0618-6E5C-45B1-A453-BC1BE6222222}" type="pres">
      <dgm:prSet presAssocID="{948E89F9-E1B4-482C-AD89-D897A7421FC1}" presName="node" presStyleLbl="node1" presStyleIdx="1" presStyleCnt="6" custScaleX="189624" custScaleY="34875" custRadScaleRad="193873" custRadScaleInc="1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20AF1-9EC6-47B3-9A7C-C10254CE9F8D}" type="pres">
      <dgm:prSet presAssocID="{5079EB09-0A5E-4785-A307-F4A5F59AFF2C}" presName="Name9" presStyleLbl="parChTrans1D2" presStyleIdx="2" presStyleCnt="6"/>
      <dgm:spPr/>
      <dgm:t>
        <a:bodyPr/>
        <a:lstStyle/>
        <a:p>
          <a:endParaRPr lang="ru-RU"/>
        </a:p>
      </dgm:t>
    </dgm:pt>
    <dgm:pt modelId="{DC2F30EA-C427-4A01-8624-118F6096C39D}" type="pres">
      <dgm:prSet presAssocID="{5079EB09-0A5E-4785-A307-F4A5F59AFF2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E01B3AE-CC2A-4505-B9B8-B2A5D531E00A}" type="pres">
      <dgm:prSet presAssocID="{3137C22B-E3C0-472B-91C1-AA912679B0CE}" presName="node" presStyleLbl="node1" presStyleIdx="2" presStyleCnt="6" custScaleX="190499" custScaleY="37751" custRadScaleRad="169556" custRadScaleInc="-103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1928C-F73D-4034-8247-47AF9E6E83F7}" type="pres">
      <dgm:prSet presAssocID="{50027208-C51A-48AA-9F75-B473B9C0E673}" presName="Name9" presStyleLbl="parChTrans1D2" presStyleIdx="3" presStyleCnt="6"/>
      <dgm:spPr/>
      <dgm:t>
        <a:bodyPr/>
        <a:lstStyle/>
        <a:p>
          <a:endParaRPr lang="ru-RU"/>
        </a:p>
      </dgm:t>
    </dgm:pt>
    <dgm:pt modelId="{0C005869-CB88-4F56-A005-CE46184CD6D9}" type="pres">
      <dgm:prSet presAssocID="{50027208-C51A-48AA-9F75-B473B9C0E67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6A3FD43-602C-4478-8757-B74EF965D2EF}" type="pres">
      <dgm:prSet presAssocID="{9BF2E85E-A0D6-47BA-9F23-A0A6BEDCD45D}" presName="node" presStyleLbl="node1" presStyleIdx="3" presStyleCnt="6" custScaleX="221625" custScaleY="28251" custRadScaleRad="21806" custRadScaleInc="-30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885D3-D12A-4406-9D8C-273AC1FE0E0D}" type="pres">
      <dgm:prSet presAssocID="{285777F1-9EE5-46D0-A387-0F4BBEE45DD6}" presName="Name9" presStyleLbl="parChTrans1D2" presStyleIdx="4" presStyleCnt="6"/>
      <dgm:spPr/>
      <dgm:t>
        <a:bodyPr/>
        <a:lstStyle/>
        <a:p>
          <a:endParaRPr lang="ru-RU"/>
        </a:p>
      </dgm:t>
    </dgm:pt>
    <dgm:pt modelId="{7E6C46DA-EA9E-4E28-BE79-088827C43A81}" type="pres">
      <dgm:prSet presAssocID="{285777F1-9EE5-46D0-A387-0F4BBEE45DD6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8A95325-8036-4467-B63F-4ADE835FF7D4}" type="pres">
      <dgm:prSet presAssocID="{D39262DD-3995-497A-9DEE-CF6357DD8DC5}" presName="node" presStyleLbl="node1" presStyleIdx="4" presStyleCnt="6" custScaleX="211251" custScaleY="34876" custRadScaleRad="165257" custRadScaleInc="104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25906-8BC2-43FE-83FC-6C719477A48C}" type="pres">
      <dgm:prSet presAssocID="{7CBD0721-48FE-4A4A-B02D-0A7F3457A8C6}" presName="Name9" presStyleLbl="parChTrans1D2" presStyleIdx="5" presStyleCnt="6"/>
      <dgm:spPr/>
      <dgm:t>
        <a:bodyPr/>
        <a:lstStyle/>
        <a:p>
          <a:endParaRPr lang="ru-RU"/>
        </a:p>
      </dgm:t>
    </dgm:pt>
    <dgm:pt modelId="{D2D7097C-A1F0-43DD-AD16-7A895A84DC95}" type="pres">
      <dgm:prSet presAssocID="{7CBD0721-48FE-4A4A-B02D-0A7F3457A8C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0D6B791-2AF3-4138-9AC6-C465127E8020}" type="pres">
      <dgm:prSet presAssocID="{8BDFF6B6-F1EC-4E76-92BA-014CA3DF0750}" presName="node" presStyleLbl="node1" presStyleIdx="5" presStyleCnt="6" custScaleX="180131" custScaleY="37751" custRadScaleRad="180092" custRadScaleInc="-9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7E13A-375F-456F-81A0-631A0E9CE1BB}" type="presOf" srcId="{5079EB09-0A5E-4785-A307-F4A5F59AFF2C}" destId="{DC2F30EA-C427-4A01-8624-118F6096C39D}" srcOrd="1" destOrd="0" presId="urn:microsoft.com/office/officeart/2005/8/layout/radial1"/>
    <dgm:cxn modelId="{878F351D-69B0-4161-81CD-782B008EC6BD}" srcId="{4A3115AC-A5E6-4F19-8317-8182BF9AF723}" destId="{8327B79D-8D6C-4820-9A80-98472E4BA296}" srcOrd="0" destOrd="0" parTransId="{552A9B9C-4B8B-4F16-976D-FBF0FF0A384A}" sibTransId="{D34C6B81-4EF4-40BC-9062-B70CE3163326}"/>
    <dgm:cxn modelId="{10876A18-5447-454D-932C-18F9E1CB1277}" type="presOf" srcId="{552A9B9C-4B8B-4F16-976D-FBF0FF0A384A}" destId="{4B2DA519-8A82-4089-9FEF-CA8F0B0E4C1A}" srcOrd="0" destOrd="0" presId="urn:microsoft.com/office/officeart/2005/8/layout/radial1"/>
    <dgm:cxn modelId="{A8EFA544-A955-4486-BD56-7A27D5AE6E94}" type="presOf" srcId="{7C263B1F-FE35-4C84-A124-1FCCB064C9EC}" destId="{B8E3CD22-E40A-4E5F-B7EF-A34181BC435A}" srcOrd="0" destOrd="0" presId="urn:microsoft.com/office/officeart/2005/8/layout/radial1"/>
    <dgm:cxn modelId="{0726FA5D-BE58-4BB9-98EB-A72F3425B41F}" type="presOf" srcId="{8327B79D-8D6C-4820-9A80-98472E4BA296}" destId="{0E14654D-B32E-4C11-89BC-6887E7FC5777}" srcOrd="0" destOrd="0" presId="urn:microsoft.com/office/officeart/2005/8/layout/radial1"/>
    <dgm:cxn modelId="{E0FA4238-76F1-469F-8C4A-E6789FB7E20D}" srcId="{4A3115AC-A5E6-4F19-8317-8182BF9AF723}" destId="{9BF2E85E-A0D6-47BA-9F23-A0A6BEDCD45D}" srcOrd="3" destOrd="0" parTransId="{50027208-C51A-48AA-9F75-B473B9C0E673}" sibTransId="{716433D6-E9E0-4575-9B48-DEFF10F9CCFF}"/>
    <dgm:cxn modelId="{9F767F30-7148-4D6A-A53E-2F44AFBCA1EF}" type="presOf" srcId="{9E3FAFD5-0C3E-4885-97E7-84FEB32160C8}" destId="{8484718A-9701-457A-BC11-3582E96C105C}" srcOrd="0" destOrd="0" presId="urn:microsoft.com/office/officeart/2005/8/layout/radial1"/>
    <dgm:cxn modelId="{34DB7C5D-CFF4-4668-81DD-26702C485924}" type="presOf" srcId="{948E89F9-E1B4-482C-AD89-D897A7421FC1}" destId="{B46E0618-6E5C-45B1-A453-BC1BE6222222}" srcOrd="0" destOrd="0" presId="urn:microsoft.com/office/officeart/2005/8/layout/radial1"/>
    <dgm:cxn modelId="{A2172614-B35C-4EBC-B013-FD3E93F688A8}" type="presOf" srcId="{9BF2E85E-A0D6-47BA-9F23-A0A6BEDCD45D}" destId="{66A3FD43-602C-4478-8757-B74EF965D2EF}" srcOrd="0" destOrd="0" presId="urn:microsoft.com/office/officeart/2005/8/layout/radial1"/>
    <dgm:cxn modelId="{4C61C918-2962-47AE-8E09-9A676285D072}" type="presOf" srcId="{50027208-C51A-48AA-9F75-B473B9C0E673}" destId="{10A1928C-F73D-4034-8247-47AF9E6E83F7}" srcOrd="0" destOrd="0" presId="urn:microsoft.com/office/officeart/2005/8/layout/radial1"/>
    <dgm:cxn modelId="{EF1D2600-5018-4C7D-BECC-7AFF92E4D544}" type="presOf" srcId="{7CBD0721-48FE-4A4A-B02D-0A7F3457A8C6}" destId="{5D725906-8BC2-43FE-83FC-6C719477A48C}" srcOrd="0" destOrd="0" presId="urn:microsoft.com/office/officeart/2005/8/layout/radial1"/>
    <dgm:cxn modelId="{D77C8488-25A6-434A-B168-5755E7575D96}" type="presOf" srcId="{D39262DD-3995-497A-9DEE-CF6357DD8DC5}" destId="{58A95325-8036-4467-B63F-4ADE835FF7D4}" srcOrd="0" destOrd="0" presId="urn:microsoft.com/office/officeart/2005/8/layout/radial1"/>
    <dgm:cxn modelId="{62C3C850-C1AB-48A3-93A2-63B253E6E7C7}" type="presOf" srcId="{5079EB09-0A5E-4785-A307-F4A5F59AFF2C}" destId="{1D020AF1-9EC6-47B3-9A7C-C10254CE9F8D}" srcOrd="0" destOrd="0" presId="urn:microsoft.com/office/officeart/2005/8/layout/radial1"/>
    <dgm:cxn modelId="{CEE872D6-6F78-431B-AC56-AD30C149069F}" srcId="{4A3115AC-A5E6-4F19-8317-8182BF9AF723}" destId="{3137C22B-E3C0-472B-91C1-AA912679B0CE}" srcOrd="2" destOrd="0" parTransId="{5079EB09-0A5E-4785-A307-F4A5F59AFF2C}" sibTransId="{2D0CE013-5F84-46ED-B625-570CFAE61A7C}"/>
    <dgm:cxn modelId="{8263CC70-E103-4634-8587-412C94F2EFB0}" type="presOf" srcId="{3137C22B-E3C0-472B-91C1-AA912679B0CE}" destId="{6E01B3AE-CC2A-4505-B9B8-B2A5D531E00A}" srcOrd="0" destOrd="0" presId="urn:microsoft.com/office/officeart/2005/8/layout/radial1"/>
    <dgm:cxn modelId="{F8AA924C-E25D-4CFB-BA25-D2D9C8C67859}" type="presOf" srcId="{7CBD0721-48FE-4A4A-B02D-0A7F3457A8C6}" destId="{D2D7097C-A1F0-43DD-AD16-7A895A84DC95}" srcOrd="1" destOrd="0" presId="urn:microsoft.com/office/officeart/2005/8/layout/radial1"/>
    <dgm:cxn modelId="{9E59E2A3-88D9-4F12-A498-1224BA4E15C0}" type="presOf" srcId="{552A9B9C-4B8B-4F16-976D-FBF0FF0A384A}" destId="{94809924-B862-4B22-9878-454746F887F2}" srcOrd="1" destOrd="0" presId="urn:microsoft.com/office/officeart/2005/8/layout/radial1"/>
    <dgm:cxn modelId="{B7F520B6-A705-49D4-9691-548EB0D8BB5C}" srcId="{4A3115AC-A5E6-4F19-8317-8182BF9AF723}" destId="{D39262DD-3995-497A-9DEE-CF6357DD8DC5}" srcOrd="4" destOrd="0" parTransId="{285777F1-9EE5-46D0-A387-0F4BBEE45DD6}" sibTransId="{42B064C0-7676-4A06-B040-CCDB7140B64A}"/>
    <dgm:cxn modelId="{00F7E903-7E29-4726-B277-60D79C38B334}" type="presOf" srcId="{285777F1-9EE5-46D0-A387-0F4BBEE45DD6}" destId="{A5B885D3-D12A-4406-9D8C-273AC1FE0E0D}" srcOrd="0" destOrd="0" presId="urn:microsoft.com/office/officeart/2005/8/layout/radial1"/>
    <dgm:cxn modelId="{ADD7A00A-532E-4225-8EBC-7B26353AE0E2}" srcId="{4A3115AC-A5E6-4F19-8317-8182BF9AF723}" destId="{948E89F9-E1B4-482C-AD89-D897A7421FC1}" srcOrd="1" destOrd="0" parTransId="{7C263B1F-FE35-4C84-A124-1FCCB064C9EC}" sibTransId="{EC7B1957-5FD2-4078-B9DC-576E342BB6CB}"/>
    <dgm:cxn modelId="{7B7FF64C-A606-4A3F-A8DB-1EE3F9F9556B}" srcId="{4A3115AC-A5E6-4F19-8317-8182BF9AF723}" destId="{8BDFF6B6-F1EC-4E76-92BA-014CA3DF0750}" srcOrd="5" destOrd="0" parTransId="{7CBD0721-48FE-4A4A-B02D-0A7F3457A8C6}" sibTransId="{78A08506-2592-4100-8AFC-82926E80D507}"/>
    <dgm:cxn modelId="{4F233136-1D34-4955-8267-59C7D697E8C7}" type="presOf" srcId="{8BDFF6B6-F1EC-4E76-92BA-014CA3DF0750}" destId="{F0D6B791-2AF3-4138-9AC6-C465127E8020}" srcOrd="0" destOrd="0" presId="urn:microsoft.com/office/officeart/2005/8/layout/radial1"/>
    <dgm:cxn modelId="{D55101E5-FAD2-4E3E-9D20-22C1936C981D}" type="presOf" srcId="{50027208-C51A-48AA-9F75-B473B9C0E673}" destId="{0C005869-CB88-4F56-A005-CE46184CD6D9}" srcOrd="1" destOrd="0" presId="urn:microsoft.com/office/officeart/2005/8/layout/radial1"/>
    <dgm:cxn modelId="{D306A0DB-500E-4BE2-A834-420441E19DCD}" type="presOf" srcId="{7C263B1F-FE35-4C84-A124-1FCCB064C9EC}" destId="{F4AF5165-CFF2-453E-82C4-2CE2A9CD3ED1}" srcOrd="1" destOrd="0" presId="urn:microsoft.com/office/officeart/2005/8/layout/radial1"/>
    <dgm:cxn modelId="{0C93DC95-DC65-4E5D-808B-B68234AD9A6A}" type="presOf" srcId="{285777F1-9EE5-46D0-A387-0F4BBEE45DD6}" destId="{7E6C46DA-EA9E-4E28-BE79-088827C43A81}" srcOrd="1" destOrd="0" presId="urn:microsoft.com/office/officeart/2005/8/layout/radial1"/>
    <dgm:cxn modelId="{E3E822E4-7007-4335-9A22-8EB3E7A11523}" srcId="{9E3FAFD5-0C3E-4885-97E7-84FEB32160C8}" destId="{4A3115AC-A5E6-4F19-8317-8182BF9AF723}" srcOrd="0" destOrd="0" parTransId="{BB710609-A635-4FFF-A1CF-682068A10DFD}" sibTransId="{000EBB85-A79D-4070-826B-D39CD1DCB660}"/>
    <dgm:cxn modelId="{C1718D97-CCAE-4E44-A505-3FBDA4F6366B}" type="presOf" srcId="{4A3115AC-A5E6-4F19-8317-8182BF9AF723}" destId="{E79F7BDB-37A9-4BBF-80AE-9FD66353BB97}" srcOrd="0" destOrd="0" presId="urn:microsoft.com/office/officeart/2005/8/layout/radial1"/>
    <dgm:cxn modelId="{4D754A09-C03D-4F9E-9405-52FF27B7528D}" type="presParOf" srcId="{8484718A-9701-457A-BC11-3582E96C105C}" destId="{E79F7BDB-37A9-4BBF-80AE-9FD66353BB97}" srcOrd="0" destOrd="0" presId="urn:microsoft.com/office/officeart/2005/8/layout/radial1"/>
    <dgm:cxn modelId="{3B3C5BC4-8405-4511-85BB-B6C7141A7C11}" type="presParOf" srcId="{8484718A-9701-457A-BC11-3582E96C105C}" destId="{4B2DA519-8A82-4089-9FEF-CA8F0B0E4C1A}" srcOrd="1" destOrd="0" presId="urn:microsoft.com/office/officeart/2005/8/layout/radial1"/>
    <dgm:cxn modelId="{FCC4B464-28D2-4306-98B7-380EEDF82C9F}" type="presParOf" srcId="{4B2DA519-8A82-4089-9FEF-CA8F0B0E4C1A}" destId="{94809924-B862-4B22-9878-454746F887F2}" srcOrd="0" destOrd="0" presId="urn:microsoft.com/office/officeart/2005/8/layout/radial1"/>
    <dgm:cxn modelId="{0CB974B8-8DCD-4A5D-B8EE-8B51E86D7C0F}" type="presParOf" srcId="{8484718A-9701-457A-BC11-3582E96C105C}" destId="{0E14654D-B32E-4C11-89BC-6887E7FC5777}" srcOrd="2" destOrd="0" presId="urn:microsoft.com/office/officeart/2005/8/layout/radial1"/>
    <dgm:cxn modelId="{D89592DC-86A0-458B-8775-213BEA6E459E}" type="presParOf" srcId="{8484718A-9701-457A-BC11-3582E96C105C}" destId="{B8E3CD22-E40A-4E5F-B7EF-A34181BC435A}" srcOrd="3" destOrd="0" presId="urn:microsoft.com/office/officeart/2005/8/layout/radial1"/>
    <dgm:cxn modelId="{FC86C8F9-D88E-4259-A33E-32C92AB3BC26}" type="presParOf" srcId="{B8E3CD22-E40A-4E5F-B7EF-A34181BC435A}" destId="{F4AF5165-CFF2-453E-82C4-2CE2A9CD3ED1}" srcOrd="0" destOrd="0" presId="urn:microsoft.com/office/officeart/2005/8/layout/radial1"/>
    <dgm:cxn modelId="{594BE6CF-2F16-4BA5-83A9-392C1292711D}" type="presParOf" srcId="{8484718A-9701-457A-BC11-3582E96C105C}" destId="{B46E0618-6E5C-45B1-A453-BC1BE6222222}" srcOrd="4" destOrd="0" presId="urn:microsoft.com/office/officeart/2005/8/layout/radial1"/>
    <dgm:cxn modelId="{528580A6-B7B3-421A-9208-36DA6E62E97B}" type="presParOf" srcId="{8484718A-9701-457A-BC11-3582E96C105C}" destId="{1D020AF1-9EC6-47B3-9A7C-C10254CE9F8D}" srcOrd="5" destOrd="0" presId="urn:microsoft.com/office/officeart/2005/8/layout/radial1"/>
    <dgm:cxn modelId="{D1F55AC9-1D48-4503-9E74-CBC1C7FEBC0E}" type="presParOf" srcId="{1D020AF1-9EC6-47B3-9A7C-C10254CE9F8D}" destId="{DC2F30EA-C427-4A01-8624-118F6096C39D}" srcOrd="0" destOrd="0" presId="urn:microsoft.com/office/officeart/2005/8/layout/radial1"/>
    <dgm:cxn modelId="{D0F5363F-A194-467E-A1A9-A879A5E26737}" type="presParOf" srcId="{8484718A-9701-457A-BC11-3582E96C105C}" destId="{6E01B3AE-CC2A-4505-B9B8-B2A5D531E00A}" srcOrd="6" destOrd="0" presId="urn:microsoft.com/office/officeart/2005/8/layout/radial1"/>
    <dgm:cxn modelId="{4F31C43A-1F86-40F9-B243-6AB9096EC871}" type="presParOf" srcId="{8484718A-9701-457A-BC11-3582E96C105C}" destId="{10A1928C-F73D-4034-8247-47AF9E6E83F7}" srcOrd="7" destOrd="0" presId="urn:microsoft.com/office/officeart/2005/8/layout/radial1"/>
    <dgm:cxn modelId="{2A779DC3-190D-4D11-ADB6-F02E897D8502}" type="presParOf" srcId="{10A1928C-F73D-4034-8247-47AF9E6E83F7}" destId="{0C005869-CB88-4F56-A005-CE46184CD6D9}" srcOrd="0" destOrd="0" presId="urn:microsoft.com/office/officeart/2005/8/layout/radial1"/>
    <dgm:cxn modelId="{B6E798A9-1B55-478B-B23C-6C6391F2F1E4}" type="presParOf" srcId="{8484718A-9701-457A-BC11-3582E96C105C}" destId="{66A3FD43-602C-4478-8757-B74EF965D2EF}" srcOrd="8" destOrd="0" presId="urn:microsoft.com/office/officeart/2005/8/layout/radial1"/>
    <dgm:cxn modelId="{57F8B8C7-5975-4BFD-B46F-21170E401899}" type="presParOf" srcId="{8484718A-9701-457A-BC11-3582E96C105C}" destId="{A5B885D3-D12A-4406-9D8C-273AC1FE0E0D}" srcOrd="9" destOrd="0" presId="urn:microsoft.com/office/officeart/2005/8/layout/radial1"/>
    <dgm:cxn modelId="{3D36263A-BCA6-4D53-919B-74EA80A5563B}" type="presParOf" srcId="{A5B885D3-D12A-4406-9D8C-273AC1FE0E0D}" destId="{7E6C46DA-EA9E-4E28-BE79-088827C43A81}" srcOrd="0" destOrd="0" presId="urn:microsoft.com/office/officeart/2005/8/layout/radial1"/>
    <dgm:cxn modelId="{52A260FB-8D70-4109-8766-233EBE15E96A}" type="presParOf" srcId="{8484718A-9701-457A-BC11-3582E96C105C}" destId="{58A95325-8036-4467-B63F-4ADE835FF7D4}" srcOrd="10" destOrd="0" presId="urn:microsoft.com/office/officeart/2005/8/layout/radial1"/>
    <dgm:cxn modelId="{6093EAF8-2717-4C12-B8BB-4A208758EA56}" type="presParOf" srcId="{8484718A-9701-457A-BC11-3582E96C105C}" destId="{5D725906-8BC2-43FE-83FC-6C719477A48C}" srcOrd="11" destOrd="0" presId="urn:microsoft.com/office/officeart/2005/8/layout/radial1"/>
    <dgm:cxn modelId="{FDCD95CB-9E04-42DC-8F15-04EF88BB1E37}" type="presParOf" srcId="{5D725906-8BC2-43FE-83FC-6C719477A48C}" destId="{D2D7097C-A1F0-43DD-AD16-7A895A84DC95}" srcOrd="0" destOrd="0" presId="urn:microsoft.com/office/officeart/2005/8/layout/radial1"/>
    <dgm:cxn modelId="{FCC4A1DE-7FC0-424D-BFD7-72B2959223AC}" type="presParOf" srcId="{8484718A-9701-457A-BC11-3582E96C105C}" destId="{F0D6B791-2AF3-4138-9AC6-C465127E8020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5A5F7-5137-4749-8AF1-5290E37F6BD7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31B69-CA0F-48EA-BBEF-F365F0806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CEF-F601-47C2-99CA-7D7634771A3E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1B21-9202-4B0C-B600-6FD82701C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bright="2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1285860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№9»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" descr="C:\Documents and Settings\учитель\Рабочий стол\DSCN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85992"/>
            <a:ext cx="5089815" cy="3822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bright="2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00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Средняя школа № 9 - одна из старейших школ города. Учебное заведение расположено на историческом месте. На этой территории находилась в </a:t>
            </a:r>
            <a:r>
              <a:rPr lang="en-US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XVIII</a:t>
            </a: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веке усадьба помещиков </a:t>
            </a:r>
            <a:r>
              <a:rPr lang="ru-RU" sz="1300" dirty="0" err="1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Струйских</a:t>
            </a: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сыгравших огромную роль в развитии культуры Рузаевки.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Хозяин имения, Н.Е. Струйский, был по прирожденному вкусу поэтом, писавшим любовную лирику. Н.Е. Струйский имел в Рузаевке типографию, в которой печатал свои стихи на дорогой бумаге. Свои красиво украшенные произведения он дарил Екатерине 2, восхищавшейся </a:t>
            </a:r>
            <a:r>
              <a:rPr lang="ru-RU" sz="1300" dirty="0" err="1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рузаевскими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шедеврами. Императрица в знак благодарности </a:t>
            </a:r>
            <a:r>
              <a:rPr lang="ru-RU" sz="1300" dirty="0" err="1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рузаевскому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издателю вручила перстень с бриллиантом. Его супруга, Александра Петровна, была умной женщиной, любящей матерью и женой. Она была воспета русским поэтом Н. Заболоцким. Известный художник Ф. Рокотов создал портреты </a:t>
            </a:r>
            <a:r>
              <a:rPr lang="ru-RU" sz="1300" dirty="0" err="1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Струйских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украшающие в настоящее время </a:t>
            </a:r>
            <a:r>
              <a:rPr lang="ru-RU" sz="1300" dirty="0" err="1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Рокотовский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зал Третьяковской галереи в Москве.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1804г. в имении </a:t>
            </a:r>
            <a:r>
              <a:rPr lang="ru-RU" sz="1300" dirty="0" err="1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Струйских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Рузаевке родился А. И. Полежаев, незаконнорожденный сын Леонтия Николаевича Струйского, ставший известным поэтом, прославившим не только Мордовию, но и Россию</a:t>
            </a: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1804г. в имении </a:t>
            </a:r>
            <a:r>
              <a:rPr lang="ru-RU" sz="1300" dirty="0" err="1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Струйских</a:t>
            </a:r>
            <a:r>
              <a:rPr lang="ru-RU" sz="1300" dirty="0" smtClean="0">
                <a:solidFill>
                  <a:srgbClr val="000000"/>
                </a:solidFill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Рузаевке родился А. И. Полежаев, незаконнорожденный сын Леонтия Николаевича Струйского, ставший известным поэтом.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2004 года школа № 9 официально носит его имя. 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 время своего существования учебное заведение прошло все этапы развития: 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1888 г. – </a:t>
            </a:r>
            <a:r>
              <a:rPr lang="ru-RU" sz="1300" dirty="0" err="1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одноклассная</a:t>
            </a: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церковно-приходская школа, сыгравшая большую роль в ликвидации неграмотности среди крестьян Рузаевки;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1918 г. – начальная школа села Рузаевка;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1934 г. – неполная средняя сельская школа;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1938 – </a:t>
            </a:r>
            <a:r>
              <a:rPr lang="ru-RU" sz="1300" dirty="0" err="1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Рузаевская</a:t>
            </a: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средняя сельская школа;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1963 – средняя школа № 9 города Рузаевка.</a:t>
            </a: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endParaRPr lang="ru-RU" sz="1300" dirty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ICT0006"/>
          <p:cNvPicPr>
            <a:picLocks noChangeAspect="1" noChangeArrowheads="1"/>
          </p:cNvPicPr>
          <p:nvPr/>
        </p:nvPicPr>
        <p:blipFill>
          <a:blip r:embed="rId3" cstate="print"/>
          <a:srcRect l="7091" t="11404" r="2512" b="15776"/>
          <a:stretch>
            <a:fillRect/>
          </a:stretch>
        </p:blipFill>
        <p:spPr bwMode="auto">
          <a:xfrm>
            <a:off x="1000100" y="4786322"/>
            <a:ext cx="2786082" cy="193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488" y="0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ИСТОРИЧЕСКАЯ СПРАВКА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" descr="PICT00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E8282"/>
              </a:clrFrom>
              <a:clrTo>
                <a:srgbClr val="8E8282">
                  <a:alpha val="0"/>
                </a:srgbClr>
              </a:clrTo>
            </a:clrChange>
          </a:blip>
          <a:srcRect l="37500" t="4166" r="35937" b="55208"/>
          <a:stretch>
            <a:fillRect/>
          </a:stretch>
        </p:blipFill>
        <p:spPr bwMode="auto">
          <a:xfrm>
            <a:off x="5572132" y="3939571"/>
            <a:ext cx="2357454" cy="2704139"/>
          </a:xfrm>
          <a:prstGeom prst="rect">
            <a:avLst/>
          </a:prstGeom>
          <a:ln w="38100" cap="sq">
            <a:solidFill>
              <a:srgbClr val="DFCD5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http://img-fotki.yandex.ru/get/6620/167153288.45/0_95d5d_4312e8e2_XL"/>
          <p:cNvPicPr>
            <a:picLocks noChangeAspect="1" noChangeArrowheads="1"/>
          </p:cNvPicPr>
          <p:nvPr/>
        </p:nvPicPr>
        <p:blipFill>
          <a:blip r:embed="rId5" cstate="print"/>
          <a:srcRect b="16000"/>
          <a:stretch>
            <a:fillRect/>
          </a:stretch>
        </p:blipFill>
        <p:spPr bwMode="auto">
          <a:xfrm>
            <a:off x="5429256" y="3813845"/>
            <a:ext cx="2639696" cy="3044155"/>
          </a:xfrm>
          <a:prstGeom prst="rect">
            <a:avLst/>
          </a:prstGeom>
          <a:noFill/>
        </p:spPr>
      </p:pic>
      <p:pic>
        <p:nvPicPr>
          <p:cNvPr id="11" name="Picture 4" descr="http://img-fotki.yandex.ru/get/6620/167153288.45/0_95d5d_4312e8e2_XL"/>
          <p:cNvPicPr>
            <a:picLocks noChangeAspect="1" noChangeArrowheads="1"/>
          </p:cNvPicPr>
          <p:nvPr/>
        </p:nvPicPr>
        <p:blipFill>
          <a:blip r:embed="rId5" cstate="print"/>
          <a:srcRect b="16000"/>
          <a:stretch>
            <a:fillRect/>
          </a:stretch>
        </p:blipFill>
        <p:spPr bwMode="auto">
          <a:xfrm>
            <a:off x="857224" y="4671101"/>
            <a:ext cx="3071834" cy="2186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bright="2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0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СВЕДЕНИЯ О ПЕДАГОГИЧЕСКИХ КАДРАХ</a:t>
            </a:r>
            <a:endParaRPr lang="ru-RU" sz="2200" b="1" u="sng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4692"/>
            <a:ext cx="81439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Общее количество работников</a:t>
            </a:r>
            <a:r>
              <a:rPr lang="ru-RU" i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  -  37 чел. :</a:t>
            </a:r>
            <a:endParaRPr lang="ru-RU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Административно-управленческий персонал – 3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Педагогические работники – 24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Прочий персонал – 10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Имеют высшую  квалификационную  категорию - 7  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 первую квалификационную категорию - 12  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молодой специалист – 4 чел.</a:t>
            </a:r>
          </a:p>
          <a:p>
            <a:pPr fontAlgn="base"/>
            <a:r>
              <a:rPr lang="ru-RU" b="1" i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Имеют звания</a:t>
            </a:r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«Отличник образования» - 2 чел. 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«Почетный работник образования РФ» - 6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«Отличник физической культуры и спорта РФ» - 1 чел.</a:t>
            </a:r>
          </a:p>
          <a:p>
            <a:pPr fontAlgn="base"/>
            <a:r>
              <a:rPr lang="ru-RU" b="1" i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Имеют награды</a:t>
            </a:r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Грант Президента Российской Федерации – 2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Грант Главы Республики Мордовия  - 5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Грант Главы администрации </a:t>
            </a:r>
            <a:r>
              <a:rPr lang="ru-RU" dirty="0" err="1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Рузаевского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муниципального района – 6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Грант Главы городского поселения Рузаевка – 3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Медаль «Патриот России» – 1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Медаль «Лучший поисковик» – 1 чел.</a:t>
            </a:r>
          </a:p>
          <a:p>
            <a:pPr fontAlgn="base"/>
            <a:r>
              <a:rPr lang="ru-RU" b="1" i="1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Награждены:</a:t>
            </a:r>
            <a:endParaRPr lang="ru-RU" b="1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Грамотой Министерства образования РФ – 6 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Грамотой Министерства образования РМ –6 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Грамотой Госсобрания РМ – 1 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Грамота Министерства спорта и туризма РМ – 1чел.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Грамотой Главы администрации РМР – 11 чел.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Грамотой Главы МО Рузаевка – 4 чел.</a:t>
            </a:r>
            <a:endParaRPr lang="ru-RU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bright="2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785794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2007 г.</a:t>
            </a:r>
            <a:endParaRPr lang="ru-RU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  Грант Главы Администрации </a:t>
            </a:r>
            <a:r>
              <a:rPr lang="ru-RU" dirty="0" err="1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Рузаевского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2009 г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 Грант Главы Республики Мордовия</a:t>
            </a:r>
          </a:p>
          <a:p>
            <a:pPr fontAlgn="base"/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2012 г.</a:t>
            </a:r>
            <a:endParaRPr lang="ru-RU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 Победитель республиканского конкурса «Лучшая городская школа с этнокультурным (</a:t>
            </a:r>
            <a:r>
              <a:rPr lang="ru-RU" dirty="0" err="1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мокшанским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) компонентом образования</a:t>
            </a:r>
          </a:p>
          <a:p>
            <a:pPr fontAlgn="base"/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2013 г.</a:t>
            </a:r>
            <a:endParaRPr lang="ru-RU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 победитель конкурса «Трудовое соперничество» среди муниципальных учреждений образования и обладателем переходящего кубка</a:t>
            </a:r>
          </a:p>
          <a:p>
            <a:pPr fontAlgn="base"/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2014 г.</a:t>
            </a:r>
            <a:endParaRPr lang="ru-RU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 </a:t>
            </a:r>
            <a:r>
              <a:rPr lang="ru-RU" u="sng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 место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 в рейтинге муниципальных общеобразовательных организаций, имеющих государственную аккредитацию, сформированных на основании показателей качества образования, определенных приказом Министерства образования Республики Мордовия</a:t>
            </a:r>
          </a:p>
          <a:p>
            <a:pPr fontAlgn="base"/>
            <a:r>
              <a:rPr lang="ru-RU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2015 г.</a:t>
            </a:r>
            <a:endParaRPr lang="ru-RU" dirty="0" smtClean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 Грант Главы администрации </a:t>
            </a:r>
            <a:r>
              <a:rPr lang="ru-RU" dirty="0" err="1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Рузаевского</a:t>
            </a:r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  <a:p>
            <a:pPr fontAlgn="base"/>
            <a:r>
              <a:rPr lang="ru-RU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 Почетный знак «За активную работу по патриотическому воспитанию граждан РФ»</a:t>
            </a:r>
            <a:endParaRPr lang="ru-RU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ДОСТИЖЕНИЯ ШКОЛЫ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bright="2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785794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ЭКСПЕРИМЕНТАЛЬНАЯ </a:t>
            </a:r>
            <a:br>
              <a:rPr lang="ru-RU" sz="24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 ПРОЕКТНАЯ ДЕЯТЕЛЬНОСТЬ</a:t>
            </a:r>
            <a:endParaRPr lang="ru-RU" sz="2400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1785926"/>
            <a:ext cx="75724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Школа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Муниципальный межшкольный базисный центр поликультурного образовательного пространства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Рузаевского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муниципального района. </a:t>
            </a:r>
            <a:endParaRPr lang="ru-RU" sz="2000" dirty="0" smtClean="0"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200" dirty="0" smtClean="0"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Школа – организатор муниципальной научно-практической конференции с республиканским участием «Образование и воспитание школьников в условиях поликультурного региона»; </a:t>
            </a: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муниципальной научно-практической конференции школьников «МОЙ ДОМ, МОЯ СЕМЬЯ, МОЯ РЕСПУБЛИКА».</a:t>
            </a: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школе реализуются следующие проекты:</a:t>
            </a: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«ДОСТУПНОСТЬ И КАЧЕСТВО ОБРАЗОВАНИЯ»</a:t>
            </a: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«СОВРЕМЕННОЙ ШКОЛЕ – СОВРЕМЕННЫЙ УЧИТЕЛЬ»</a:t>
            </a: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«ОДАРЕННЫЕ ДЕТИ»</a:t>
            </a:r>
          </a:p>
          <a:p>
            <a:pPr indent="3556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«ШКОЛА ЗДОРОВОГО ОБРАЗА ЖИЗНИ»</a:t>
            </a:r>
          </a:p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 bright="2000" contrast="-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643050"/>
          <a:ext cx="8786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2" descr="pzpxdVhm-n4.jpg"/>
          <p:cNvPicPr>
            <a:picLocks noChangeAspect="1"/>
          </p:cNvPicPr>
          <p:nvPr/>
        </p:nvPicPr>
        <p:blipFill>
          <a:blip r:embed="rId7"/>
          <a:srcRect l="28571"/>
          <a:stretch>
            <a:fillRect/>
          </a:stretch>
        </p:blipFill>
        <p:spPr bwMode="auto">
          <a:xfrm>
            <a:off x="3571868" y="214290"/>
            <a:ext cx="2148385" cy="222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фото 2015  - 16\стадион\P1000732.JPG"/>
          <p:cNvPicPr/>
          <p:nvPr/>
        </p:nvPicPr>
        <p:blipFill>
          <a:blip r:embed="rId8" cstate="print"/>
          <a:srcRect t="12165" r="21223" b="16874"/>
          <a:stretch>
            <a:fillRect/>
          </a:stretch>
        </p:blipFill>
        <p:spPr bwMode="auto">
          <a:xfrm>
            <a:off x="6215074" y="4429132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2" descr="hyh8_gff8q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857760"/>
            <a:ext cx="2500330" cy="182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0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500042"/>
            <a:ext cx="2750331" cy="183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4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4" y="4429132"/>
            <a:ext cx="2786082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538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2844" y="500042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382</Words>
  <Application>Microsoft Office PowerPoint</Application>
  <PresentationFormat>Экран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ВИНИА</dc:creator>
  <cp:lastModifiedBy>админ</cp:lastModifiedBy>
  <cp:revision>61</cp:revision>
  <dcterms:created xsi:type="dcterms:W3CDTF">2015-02-09T11:21:09Z</dcterms:created>
  <dcterms:modified xsi:type="dcterms:W3CDTF">2017-08-16T09:25:35Z</dcterms:modified>
</cp:coreProperties>
</file>