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79" r:id="rId15"/>
    <p:sldId id="268" r:id="rId16"/>
    <p:sldId id="269" r:id="rId17"/>
    <p:sldId id="272" r:id="rId18"/>
    <p:sldId id="270" r:id="rId19"/>
    <p:sldId id="273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3509" autoAdjust="0"/>
  </p:normalViewPr>
  <p:slideViewPr>
    <p:cSldViewPr snapToGrid="0">
      <p:cViewPr varScale="1">
        <p:scale>
          <a:sx n="95" d="100"/>
          <a:sy n="95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28101-67A9-4A13-B720-E2FE7E68BE20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38617-9991-43FE-BE99-7EA13F10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38617-9991-43FE-BE99-7EA13F1050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8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FEAD1-DA0D-788C-B578-C8E06CFC5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F162C-5E9D-259C-415A-2C8B9827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8F3E4-0D5B-9859-E5A3-6874202B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93FCB-E9FD-51FA-7782-6D564FF3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C49C7-EC69-2040-C369-6A06E135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7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60683-ECBE-9016-1ECC-3B0E52FC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FFFD7A-5F43-A047-9C57-512458672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61C33-B24B-F1DE-0FB6-2589C03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3E4777-9EBB-FF72-44E5-465DC849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0E9D8-B831-ECDE-00B8-169ABA6D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4AA6D-67AD-C3FE-1D9D-F23AED23A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4A266-C97A-BB4D-D097-B81DDF9F6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51DD6-90F4-0649-8115-96B1EEED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12910-1076-2DD2-936E-85112E9D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22C2B-DDEB-935E-5F2D-088302D9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4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1FE7-663A-49B1-05B2-FB93BB02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6E559-8261-4DC5-DC64-3210B779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670B0-0CF2-6AA7-60D0-5E2BC27D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20917-65AA-C325-F4E9-4C5804A1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67E95-3E01-7BA2-C4D3-10284520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1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ED847-C46F-0D87-4774-23542A5A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12726A-D363-F5D0-E992-08553BFCE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5191D-1695-2AF9-461E-702AFC3D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6A1AC-2D00-CFC1-AE99-616B42B1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A4E10-F2F0-1E87-6D8C-CA14AF5D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B7004-7CFF-7231-11CF-B009E92C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A84E7-F566-07F2-A7BA-D0CBD8B29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09D0DE-897C-13A0-F809-9E837A156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27366-D051-1CFA-90B8-786A4150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DD400C-2354-54F4-6AF8-CFC9BA04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02F7E-EEDD-A241-0794-3F90E9A6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3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C5A38-E9E6-79D2-FBF1-2FE1973F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A04818-6AB2-DA7B-DEC8-EE6B31848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4F849A-712A-4C89-8A7B-1DB421D4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324435-3431-261E-1B20-AA28B6932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A95120-9C94-6667-E495-C0A9235FD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B70628-A601-51B6-DB9E-C360E30B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735A0F-0EBB-E028-670A-22F66442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8E7713-3321-1446-EECB-ADE8B674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3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61FA0-C5CA-0A97-109E-000810D4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54E834-9E68-95A8-293F-0E06CDD6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356AC-36D9-5E8F-D398-26108E81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E4ACE7-6511-672B-3A88-27DDD11B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259DE6-7C4B-41AD-410E-39DFED2E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22483E-BAA3-3A88-F255-318947AE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E06E4-C0A5-C890-FD7A-6D708931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3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CC14E-7862-49CB-20E0-19B8DD03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A4385-3C76-7205-D13F-E8769231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2BCAA-0225-5385-0BEA-1C48B5BC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9764DD-BB7B-3355-7372-95E196B1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34652-27B1-7021-370B-EA9C8BBD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57CCC7-495E-0B4A-4B54-156EE368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9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6E0D4-C47F-8E83-4797-CB6282C3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1F26CC-430F-43F5-380A-63A8CAF34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283462-B91A-F32A-4EEE-B7020063D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977DE-4DD3-A07D-0961-7490EB0F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B9C136-01DA-4AAC-E6A3-E6D7B802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A33A7-27B3-A2B7-A8BD-2CAD67B3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313E-F153-424C-0489-E6940A4D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26EBAF-9D2A-F5D7-90C2-42B6A7365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B6460-8D0B-0D3E-0C96-6261BA5C8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34B2-BF28-455F-BE4C-951B9E2ADD2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D083A-4EE4-6085-DA96-642E9D34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98021-7FAF-567D-DFCD-ECF178BD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135DE-4388-4357-9877-FBD7A97A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EC4DAE-EB54-A13A-177B-31DD3DF8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3385C2D-A7AF-4823-6605-7F262C85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Министерство образования РМ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7899D94-61B1-11B8-F4E1-9D799EC753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Лиференко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Анастасии Николаевны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«Инсарский детский сад «Светлячок» комбинированного вида</a:t>
            </a:r>
            <a:r>
              <a:rPr lang="ru-RU" sz="2400" b="1" dirty="0"/>
              <a:t>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064AC58A-80DE-6E2D-6765-3337B1643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11" y="1825624"/>
            <a:ext cx="2542233" cy="3540195"/>
          </a:xfrm>
        </p:spPr>
      </p:pic>
    </p:spTree>
    <p:extLst>
      <p:ext uri="{BB962C8B-B14F-4D97-AF65-F5344CB8AC3E}">
        <p14:creationId xmlns:p14="http://schemas.microsoft.com/office/powerpoint/2010/main" val="39051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D1199-A298-161C-ED16-931EC9A1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C0E470-1E05-E1C6-11C3-4529317B9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8" y="38100"/>
            <a:ext cx="5163074" cy="6781800"/>
          </a:xfrm>
        </p:spPr>
      </p:pic>
    </p:spTree>
    <p:extLst>
      <p:ext uri="{BB962C8B-B14F-4D97-AF65-F5344CB8AC3E}">
        <p14:creationId xmlns:p14="http://schemas.microsoft.com/office/powerpoint/2010/main" val="17302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CED16E-2C31-9BF6-0B05-15FFDC94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838A2C-E53F-85D9-0DBF-E4CFE16EC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90488"/>
            <a:ext cx="4791076" cy="667702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A3E4D2-1B29-AEAA-F06A-5BE646B1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0487"/>
            <a:ext cx="49244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B2D283-266A-5829-B7DA-B0BCFAEF5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DD71E-6327-27A7-EFBC-F6A567BF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+mn-lt"/>
              </a:rPr>
              <a:t>Проведение открытых занятий, мастер классов, мероприятий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ADE1F-C32F-7C92-D07F-0C73E2E3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450" y="2133600"/>
            <a:ext cx="8911687" cy="37776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образовательной организации: 2</a:t>
            </a:r>
          </a:p>
        </p:txBody>
      </p:sp>
    </p:spTree>
    <p:extLst>
      <p:ext uri="{BB962C8B-B14F-4D97-AF65-F5344CB8AC3E}">
        <p14:creationId xmlns:p14="http://schemas.microsoft.com/office/powerpoint/2010/main" val="354074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B3377-4148-ED11-CB21-21C6DB76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195EAF-D6B4-A971-58B6-4C841669C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0"/>
            <a:ext cx="5114925" cy="6858000"/>
          </a:xfrm>
        </p:spPr>
      </p:pic>
    </p:spTree>
    <p:extLst>
      <p:ext uri="{BB962C8B-B14F-4D97-AF65-F5344CB8AC3E}">
        <p14:creationId xmlns:p14="http://schemas.microsoft.com/office/powerpoint/2010/main" val="18524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2E0674-8793-BFF8-F2D5-D88906D82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CF0845-6986-9D14-57D7-AC4B7238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37" y="409575"/>
            <a:ext cx="4419181" cy="615315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853ABF-1BB8-2390-FB56-C36C2CA4F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697" y="409575"/>
            <a:ext cx="4419181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D935B9-CE98-B7D6-FF63-F53ED5C6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DBBA-A299-6B01-F353-F2546718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9260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результаты работы с воспитанниками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230C471-AF4F-29FC-495C-7B4FFB6D3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06" y="926054"/>
            <a:ext cx="4065932" cy="5751880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5D422E-CA07-5C09-1BE2-7483F878A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90" y="936905"/>
            <a:ext cx="3896442" cy="57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A63F8-6C6A-337D-30B1-B4D6A10E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545DF-93AF-F73D-EC89-D0F3E398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взаимодействия с родителями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886BD0B-A198-3D20-1817-CCB8ABB81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029810"/>
            <a:ext cx="4069581" cy="566239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9A85D5-699F-0EB6-DA98-71B08F318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620" y="1029810"/>
            <a:ext cx="4069579" cy="56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94F999-07B0-1249-7231-7B406882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F256BB19-BA89-ABA5-252B-FA817276A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248695"/>
            <a:ext cx="4501662" cy="650128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5D662E-78F8-C378-1A11-1B1AEF1B5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007" y="248696"/>
            <a:ext cx="4419600" cy="65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73939-14FB-4149-C1B0-7D2C1FF3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3C816-2E13-08B2-89FD-7F193579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педагога в профессиональных конкурсах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DC87C-B27B-2B09-92AC-7A11AF79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 победитель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уровень: диплом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91278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45EDE0-0712-0A41-B5F7-7AC4A6A1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E7848489-548E-A118-5B9E-D473E48F2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67" y="192864"/>
            <a:ext cx="4523071" cy="647227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50E85-0D25-0405-7D9E-C7DB98521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63" y="192864"/>
            <a:ext cx="4523071" cy="64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AD3175-299C-F000-A9F1-D1E52214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1441-C915-914F-F851-72D5BF645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5007"/>
            <a:ext cx="9144000" cy="82562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+mn-lt"/>
              </a:rPr>
              <a:t>Общие сведения о педагоге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FA2AC-A261-3855-82AD-E8FA7F62A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3" y="1482571"/>
            <a:ext cx="10706470" cy="51579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- 17 сентября 1988 года.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 – воспитатель.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</a:t>
            </a:r>
          </a:p>
          <a:p>
            <a:pPr algn="l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ВПО «Мордовский педагогический институт им. М.Е.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Евсевьева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специальность «Олигофренопедагогика», с дополнительной  специальностью «Логопедия»; квалификация  учитель -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учитель-логопед.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</a:t>
            </a:r>
          </a:p>
          <a:p>
            <a:pPr algn="l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«Мордовский республиканский институт образования» специальность «Педагогика и методика дошкольного образования», квалификация воспитатель.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-  12 лет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данном учреждении -  6 лет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данной должности -  10 лет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 повышения квалификации  –  2021 г.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41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5CEB4E-177A-3DE7-5705-C61288DD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00DF8-2349-A720-7919-C47A004D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3722"/>
          </a:xfrm>
        </p:spPr>
        <p:txBody>
          <a:bodyPr/>
          <a:lstStyle/>
          <a:p>
            <a:pPr algn="ctr"/>
            <a:r>
              <a:rPr lang="ru-RU" dirty="0"/>
              <a:t>Награды и поощрения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3AB3C9-CDD1-7807-6ED9-0840D7438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78" y="773723"/>
            <a:ext cx="4079631" cy="5998866"/>
          </a:xfrm>
        </p:spPr>
      </p:pic>
    </p:spTree>
    <p:extLst>
      <p:ext uri="{BB962C8B-B14F-4D97-AF65-F5344CB8AC3E}">
        <p14:creationId xmlns:p14="http://schemas.microsoft.com/office/powerpoint/2010/main" val="112563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35A125-3368-3FAD-96DE-891CDBEAA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EB30E-05EE-B567-31B7-C83E1147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Представление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A0D2A-B403-67F8-0020-E2401495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Сказка как средство развития речи детей младшего дошкольного возраста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0000FF"/>
                </a:solidFill>
              </a:rPr>
              <a:t>https://dsvetlins.schoolrm.ru/sveden/employees/30900/380092/?clear_cache=Y</a:t>
            </a:r>
            <a:endParaRPr lang="ru-RU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4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6250CF-CFFA-73F6-EE25-92D3BD69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CE99A-4379-C178-CC2E-CC683EA6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+mn-lt"/>
              </a:rPr>
              <a:t>Наличие публикаций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44E15B-7B81-65E9-110F-93EDE4D62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6" y="1797844"/>
            <a:ext cx="3077957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9A2B5-2770-43AF-0C63-7549774F8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140" y="1797843"/>
            <a:ext cx="3206584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1A22BA-730E-7DA9-935E-338B35783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76" y="1797843"/>
            <a:ext cx="328612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6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FE3CC9-DCA5-2092-6156-6F5B4795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133AE-FE88-0E62-ABA7-77217EF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775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воспитанников в конкурсах, выставках, соревнованиях, акциях, фестивалях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62AE5-59FF-8A73-A678-FDB84A8DC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237" y="2361363"/>
            <a:ext cx="10208375" cy="41015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 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уровень: 1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уровень: 1</a:t>
            </a:r>
          </a:p>
        </p:txBody>
      </p:sp>
    </p:spTree>
    <p:extLst>
      <p:ext uri="{BB962C8B-B14F-4D97-AF65-F5344CB8AC3E}">
        <p14:creationId xmlns:p14="http://schemas.microsoft.com/office/powerpoint/2010/main" val="20874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352FC6-3D63-FD26-45C4-C253354A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107AAE9-02FF-BCBC-F464-0A9396BEFC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7" y="426127"/>
            <a:ext cx="4346575" cy="60325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B87A34-516B-E906-A803-E87680973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226" y="442428"/>
            <a:ext cx="4346359" cy="59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0EBC99-E81E-85B8-6B56-DB8750C8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47FB3F7-68C0-2155-8830-E8C276F3F0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37" y="195262"/>
            <a:ext cx="4391025" cy="6496940"/>
          </a:xfrm>
        </p:spPr>
      </p:pic>
    </p:spTree>
    <p:extLst>
      <p:ext uri="{BB962C8B-B14F-4D97-AF65-F5344CB8AC3E}">
        <p14:creationId xmlns:p14="http://schemas.microsoft.com/office/powerpoint/2010/main" val="357201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39E7F-2394-1110-17AC-5ECA7D51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3236B4-910B-C7F5-EA21-BA5036CF0AE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18" y="119062"/>
            <a:ext cx="4489101" cy="6619875"/>
          </a:xfrm>
        </p:spPr>
      </p:pic>
    </p:spTree>
    <p:extLst>
      <p:ext uri="{BB962C8B-B14F-4D97-AF65-F5344CB8AC3E}">
        <p14:creationId xmlns:p14="http://schemas.microsoft.com/office/powerpoint/2010/main" val="348026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24B49-5BE6-1C96-2BB5-B45FCEEB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71E1-0EBC-38A7-FD80-BFBFC694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5" y="261892"/>
            <a:ext cx="10528068" cy="143374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 (очно)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CBA6A-07A7-763B-3130-316ADEC61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1695635"/>
            <a:ext cx="10638313" cy="5095690"/>
          </a:xfrm>
        </p:spPr>
        <p:txBody>
          <a:bodyPr/>
          <a:lstStyle/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образовательной организации: 2</a:t>
            </a:r>
          </a:p>
        </p:txBody>
      </p:sp>
    </p:spTree>
    <p:extLst>
      <p:ext uri="{BB962C8B-B14F-4D97-AF65-F5344CB8AC3E}">
        <p14:creationId xmlns:p14="http://schemas.microsoft.com/office/powerpoint/2010/main" val="3511218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249</Words>
  <Application>Microsoft Office PowerPoint</Application>
  <PresentationFormat>Широкоэкранный</PresentationFormat>
  <Paragraphs>45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Министерство образования РМ</vt:lpstr>
      <vt:lpstr>Общие сведения о педагоге</vt:lpstr>
      <vt:lpstr>Представление педагогического опыта</vt:lpstr>
      <vt:lpstr>Наличие публикаций</vt:lpstr>
      <vt:lpstr>Результаты участия воспитанников в конкурсах, выставках, соревнованиях, акциях, фестивалях</vt:lpstr>
      <vt:lpstr>Презентация PowerPoint</vt:lpstr>
      <vt:lpstr>Презентация PowerPoint</vt:lpstr>
      <vt:lpstr>Презентация PowerPoint</vt:lpstr>
      <vt:lpstr>Выступления на заседаниях методических советов, научно-практических конференциях, педагогических чтениях, семинарах, секциях, форумах (очно) </vt:lpstr>
      <vt:lpstr>Презентация PowerPoint</vt:lpstr>
      <vt:lpstr>Презентация PowerPoint</vt:lpstr>
      <vt:lpstr>Проведение открытых занятий, мастер классов, мероприятий </vt:lpstr>
      <vt:lpstr>Презентация PowerPoint</vt:lpstr>
      <vt:lpstr>Презентация PowerPoint</vt:lpstr>
      <vt:lpstr>Позитивные результаты работы с воспитанниками</vt:lpstr>
      <vt:lpstr>Качество взаимодействия с родителями</vt:lpstr>
      <vt:lpstr>Презентация PowerPoint</vt:lpstr>
      <vt:lpstr>Участие педагога в профессиональных конкурсах</vt:lpstr>
      <vt:lpstr>Презентация PowerPoint</vt:lpstr>
      <vt:lpstr>Награды и поощрения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й</dc:creator>
  <cp:lastModifiedBy>й</cp:lastModifiedBy>
  <cp:revision>10</cp:revision>
  <dcterms:created xsi:type="dcterms:W3CDTF">2023-09-01T19:23:21Z</dcterms:created>
  <dcterms:modified xsi:type="dcterms:W3CDTF">2023-09-06T19:22:11Z</dcterms:modified>
</cp:coreProperties>
</file>