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5" r:id="rId17"/>
    <p:sldId id="272" r:id="rId18"/>
    <p:sldId id="273" r:id="rId19"/>
    <p:sldId id="274" r:id="rId20"/>
    <p:sldId id="281" r:id="rId21"/>
    <p:sldId id="266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>
        <p:scale>
          <a:sx n="90" d="100"/>
          <a:sy n="90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083B3-9A42-47C0-AEBC-08118474C59E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4728B-9A98-40B5-93EE-F5C9AAE20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0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728B-9A98-40B5-93EE-F5C9AAE20E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0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0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7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5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4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4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6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60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9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6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7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CAC7-42C2-4B14-BDCD-319A9A3B5B79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F5465-0CB3-4F1F-AA17-03B2F0F85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8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35" y="476161"/>
            <a:ext cx="1196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Муниципальное дошкольное образовательное учреждение «Детский сад №97 комбинированного вида»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14" y="3106480"/>
            <a:ext cx="5188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</a:rPr>
              <a:t>ПРОЕКТ</a:t>
            </a:r>
            <a:endParaRPr lang="ru-RU" sz="8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1112" y="5420299"/>
            <a:ext cx="218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Подготовила: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Кокурина</a:t>
            </a:r>
            <a:r>
              <a:rPr lang="ru-RU" sz="2400" b="1" dirty="0" smtClean="0">
                <a:solidFill>
                  <a:srgbClr val="002060"/>
                </a:solidFill>
              </a:rPr>
              <a:t> Н.В.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2506" y="6309813"/>
            <a:ext cx="370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Саранск, 2018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0665" y="396607"/>
            <a:ext cx="8207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Беседы и чтение художественной литературы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F:\12.07\Camera\IMG_20180710_0853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1729647"/>
            <a:ext cx="5038382" cy="398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12.07\Camera\IMG_20180710_085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6" y="1729647"/>
            <a:ext cx="5365214" cy="4076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092" y="308472"/>
            <a:ext cx="905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Сюжетно ролевые игры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:\12.07\Camera\IMG_20180711_175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74" y="2177675"/>
            <a:ext cx="5247486" cy="450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2.07\Camera\IMG_20180711_1751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89" y="1098178"/>
            <a:ext cx="5277080" cy="420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9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 descr="F:\17\IMG_20180713_161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8" y="183622"/>
            <a:ext cx="4441190" cy="333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17\IMG_20180713_1609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77" y="183622"/>
            <a:ext cx="5006412" cy="354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12.07\Camera\IMG_20180711_1755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80" y="3296381"/>
            <a:ext cx="4708525" cy="353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5745" y="308472"/>
            <a:ext cx="727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– драматизация по сказке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8" y="1216441"/>
            <a:ext cx="5658998" cy="4244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66" y="2404432"/>
            <a:ext cx="5767950" cy="4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179933"/>
            <a:ext cx="5765494" cy="4324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78" y="2303435"/>
            <a:ext cx="5868317" cy="44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978" y="275422"/>
            <a:ext cx="1078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Конструирование из ватных палочек «Ромашки»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8" y="1031922"/>
            <a:ext cx="5446004" cy="4084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00" y="2258457"/>
            <a:ext cx="5919730" cy="44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978" y="275422"/>
            <a:ext cx="10785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</a:rPr>
              <a:t>исование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7" y="804231"/>
            <a:ext cx="4803354" cy="3602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61" y="804231"/>
            <a:ext cx="4792339" cy="3594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80" y="3465261"/>
            <a:ext cx="4439798" cy="3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8403" y="51232"/>
            <a:ext cx="861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Дидактические  и настольные игры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796717"/>
            <a:ext cx="5611257" cy="4208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4" y="2913961"/>
            <a:ext cx="5361542" cy="4021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74" y="774681"/>
            <a:ext cx="4465505" cy="33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0328" y="374573"/>
            <a:ext cx="923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Приготовление подарков для </a:t>
            </a:r>
            <a:r>
              <a:rPr lang="ru-RU" sz="3600" b="1" dirty="0" smtClean="0">
                <a:solidFill>
                  <a:srgbClr val="002060"/>
                </a:solidFill>
              </a:rPr>
              <a:t>родителей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" y="1021815"/>
            <a:ext cx="5945435" cy="4459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4178" y="1251797"/>
            <a:ext cx="6854936" cy="51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2019" y="418641"/>
            <a:ext cx="818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Консультации для родителей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000">
            <a:off x="911700" y="1216790"/>
            <a:ext cx="3730236" cy="527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342">
            <a:off x="6913749" y="1231633"/>
            <a:ext cx="3811224" cy="52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0496" y="550843"/>
            <a:ext cx="935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Семья – это мы! Семья – это я!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это папа и мама моя!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это братик, сестрёнка родная,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это пёсик и свинка морская!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002060"/>
                </a:solidFill>
              </a:rPr>
              <a:t>Семья – это бабушки, дедушки тоже,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когда все друг на друга похожи!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это крёстные, дяди и тёти,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Семья – потому что вы вместе живете!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>Наталья </a:t>
            </a:r>
            <a:r>
              <a:rPr lang="ru-RU" sz="3600" dirty="0" err="1">
                <a:solidFill>
                  <a:srgbClr val="002060"/>
                </a:solidFill>
              </a:rPr>
              <a:t>Майданик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5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2019" y="418641"/>
            <a:ext cx="818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5" y="125288"/>
            <a:ext cx="4673039" cy="6607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91" y="125288"/>
            <a:ext cx="4671155" cy="66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9643" y="220337"/>
            <a:ext cx="767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Фотовыставка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44" y="760164"/>
            <a:ext cx="8005591" cy="60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320" y="264405"/>
            <a:ext cx="11777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</a:rPr>
              <a:t>азвлечение </a:t>
            </a:r>
            <a:r>
              <a:rPr lang="ru-RU" sz="3600" b="1" dirty="0">
                <a:solidFill>
                  <a:srgbClr val="002060"/>
                </a:solidFill>
              </a:rPr>
              <a:t>с родителями «День семьи, любви и верности»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3" y="1464734"/>
            <a:ext cx="5493745" cy="4120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38" y="2644048"/>
            <a:ext cx="6304241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6" y="99152"/>
            <a:ext cx="6403781" cy="4252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71" y="2991079"/>
            <a:ext cx="5823128" cy="38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8" y="154236"/>
            <a:ext cx="4132396" cy="6224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68" y="154236"/>
            <a:ext cx="7432366" cy="49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3711" y="440675"/>
            <a:ext cx="7866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Ожидаемые результаты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3884" y="1674564"/>
            <a:ext cx="8505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Знание детьми информации о своей семье;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Понимание детьми значимости семьи в жизни каждого человека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Умение организовать сюжетно-ролевые игры на основе имеющихся знаний о семье;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Проявление заботы и уважения ко всем членам семьи.</a:t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304" y="936433"/>
            <a:ext cx="112151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08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686" y="319489"/>
            <a:ext cx="961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Актуальность проекта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4250" y="1285309"/>
            <a:ext cx="8163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8июля </a:t>
            </a:r>
            <a:r>
              <a:rPr lang="ru-RU" sz="2000" b="1" dirty="0">
                <a:solidFill>
                  <a:srgbClr val="002060"/>
                </a:solidFill>
              </a:rPr>
              <a:t>- празднование Дня семьи, любви и верности имеет духовно-нравственное и просветительское назначение, призвано внести весомый вклад в понимание того, что семья была и остается хранительницей духовно-нравственных ценностей, национальной культуры и исторической преемственности поколений.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	Это день памяти святых чудотворцев, благоверных и преподобных супругов Муромских князей Петра и </a:t>
            </a:r>
            <a:r>
              <a:rPr lang="ru-RU" sz="2000" b="1" dirty="0" err="1">
                <a:solidFill>
                  <a:srgbClr val="002060"/>
                </a:solidFill>
              </a:rPr>
              <a:t>Февронии</a:t>
            </a:r>
            <a:r>
              <a:rPr lang="ru-RU" sz="2000" b="1" dirty="0">
                <a:solidFill>
                  <a:srgbClr val="002060"/>
                </a:solidFill>
              </a:rPr>
              <a:t>. Пётр и </a:t>
            </a:r>
            <a:r>
              <a:rPr lang="ru-RU" sz="2000" b="1" dirty="0" err="1">
                <a:solidFill>
                  <a:srgbClr val="002060"/>
                </a:solidFill>
              </a:rPr>
              <a:t>Феврония</a:t>
            </a:r>
            <a:r>
              <a:rPr lang="ru-RU" sz="2000" b="1" dirty="0">
                <a:solidFill>
                  <a:srgbClr val="002060"/>
                </a:solidFill>
              </a:rPr>
              <a:t> издавна почитаемы в России как хранители семьи и брака.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Символ праздника Дня семьи, любви и верности - ромашка. Ромашка - это самый известный и распространённый цветок в России. Праздник проходит в летний период, который традиционно ассоциируется с цветами. Также в России, издревле, ромашка - это символ любви. </a:t>
            </a:r>
          </a:p>
        </p:txBody>
      </p:sp>
    </p:spTree>
    <p:extLst>
      <p:ext uri="{BB962C8B-B14F-4D97-AF65-F5344CB8AC3E}">
        <p14:creationId xmlns:p14="http://schemas.microsoft.com/office/powerpoint/2010/main" val="6778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7271" y="1542361"/>
            <a:ext cx="8119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Работа над проектами имеет большое значение для формирования личности ребёнка, укрепления и развития детско-родительских отношений, для укрепления в сознании ребёнка своей компетентности, умение выступать перед большим коллективом слушателей, развития речи (монологической и диалогической). Вместе с этим накапливается жизненный опыт ребёнка, тренируются и развиваются его коммуникативные способности, что в преддверии школьной жизни очень важно.</a:t>
            </a:r>
          </a:p>
        </p:txBody>
      </p:sp>
    </p:spTree>
    <p:extLst>
      <p:ext uri="{BB962C8B-B14F-4D97-AF65-F5344CB8AC3E}">
        <p14:creationId xmlns:p14="http://schemas.microsoft.com/office/powerpoint/2010/main" val="17984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35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986" y="451692"/>
            <a:ext cx="90117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u="sng" dirty="0">
                <a:solidFill>
                  <a:srgbClr val="002060"/>
                </a:solidFill>
              </a:rPr>
              <a:t>Вид </a:t>
            </a:r>
            <a:r>
              <a:rPr lang="ru-RU" sz="2000" b="1" u="sng" dirty="0" smtClean="0">
                <a:solidFill>
                  <a:srgbClr val="002060"/>
                </a:solidFill>
              </a:rPr>
              <a:t>проекта: </a:t>
            </a:r>
            <a:r>
              <a:rPr lang="ru-RU" sz="2000" dirty="0" smtClean="0">
                <a:solidFill>
                  <a:srgbClr val="002060"/>
                </a:solidFill>
              </a:rPr>
              <a:t>творческий, игровой, познавательный.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Срок </a:t>
            </a:r>
            <a:r>
              <a:rPr lang="ru-RU" sz="2000" b="1" u="sng" dirty="0">
                <a:solidFill>
                  <a:srgbClr val="002060"/>
                </a:solidFill>
              </a:rPr>
              <a:t>реализации </a:t>
            </a:r>
            <a:r>
              <a:rPr lang="ru-RU" sz="2000" b="1" u="sng" dirty="0" smtClean="0">
                <a:solidFill>
                  <a:srgbClr val="002060"/>
                </a:solidFill>
              </a:rPr>
              <a:t>проекта: </a:t>
            </a:r>
            <a:r>
              <a:rPr lang="ru-RU" sz="2000" dirty="0" smtClean="0">
                <a:solidFill>
                  <a:srgbClr val="002060"/>
                </a:solidFill>
              </a:rPr>
              <a:t>июнь- июль</a:t>
            </a: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Участники </a:t>
            </a:r>
            <a:r>
              <a:rPr lang="ru-RU" sz="2000" b="1" u="sng" dirty="0">
                <a:solidFill>
                  <a:srgbClr val="002060"/>
                </a:solidFill>
              </a:rPr>
              <a:t>проектной </a:t>
            </a:r>
            <a:r>
              <a:rPr lang="ru-RU" sz="2000" b="1" u="sng" dirty="0" smtClean="0">
                <a:solidFill>
                  <a:srgbClr val="002060"/>
                </a:solidFill>
              </a:rPr>
              <a:t>деятельности: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воспитанники </a:t>
            </a:r>
            <a:r>
              <a:rPr lang="ru-RU" sz="2000" dirty="0">
                <a:solidFill>
                  <a:srgbClr val="002060"/>
                </a:solidFill>
              </a:rPr>
              <a:t>группы;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воспитатели;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музыкальный руководитель;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родители.</a:t>
            </a:r>
          </a:p>
          <a:p>
            <a:r>
              <a:rPr lang="ru-RU" sz="2000" b="1" i="1" u="sng" dirty="0">
                <a:solidFill>
                  <a:srgbClr val="002060"/>
                </a:solidFill>
              </a:rPr>
              <a:t>Формы работы по реализации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проекта: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 </a:t>
            </a:r>
            <a:r>
              <a:rPr lang="ru-RU" sz="2000" i="1" dirty="0">
                <a:solidFill>
                  <a:srgbClr val="002060"/>
                </a:solidFill>
              </a:rPr>
              <a:t>з</a:t>
            </a:r>
            <a:r>
              <a:rPr lang="ru-RU" sz="2000" i="1" dirty="0" smtClean="0">
                <a:solidFill>
                  <a:srgbClr val="002060"/>
                </a:solidFill>
              </a:rPr>
              <a:t>анятия</a:t>
            </a:r>
            <a:r>
              <a:rPr lang="ru-RU" sz="2000" i="1" dirty="0">
                <a:solidFill>
                  <a:srgbClr val="002060"/>
                </a:solidFill>
              </a:rPr>
              <a:t>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rgbClr val="002060"/>
                </a:solidFill>
              </a:rPr>
              <a:t>беседы;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rgbClr val="002060"/>
                </a:solidFill>
              </a:rPr>
              <a:t>оснащение предметно - развивающей среды;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rgbClr val="002060"/>
                </a:solidFill>
              </a:rPr>
              <a:t>работа с родителями;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rgbClr val="002060"/>
                </a:solidFill>
              </a:rPr>
              <a:t>работа с педагогическим коллективом.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9981" y="176270"/>
            <a:ext cx="723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Цель проекта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7103" y="1773716"/>
            <a:ext cx="8141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Учить детей вежливо общаться со взрослыми, воспитывать желание заботиться о близких людях. 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Формировать у детей представление о семье, как о людях, которые живут вместе, любят друг друга, заботятся друг о друге. 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Воспитывать у детей любовь к своей семье и своим родственникам, уважение к ним. </a:t>
            </a:r>
          </a:p>
        </p:txBody>
      </p:sp>
    </p:spTree>
    <p:extLst>
      <p:ext uri="{BB962C8B-B14F-4D97-AF65-F5344CB8AC3E}">
        <p14:creationId xmlns:p14="http://schemas.microsoft.com/office/powerpoint/2010/main" val="31811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2694" y="330506"/>
            <a:ext cx="7535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Задачи проекта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070" y="1751682"/>
            <a:ext cx="7744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Формировать у детей представления о семье, профессии родителей;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Воспитывать у детей любовь и уважение к членам семьи, учить проявлять заботу о родных людях;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Совершенствовать стиль партнёрских отношений;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Развивать коммуникативные навыки детей;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</a:rPr>
              <a:t>Обогащать детско-родительские отношения опытом совместной творческой деятельности;</a:t>
            </a:r>
          </a:p>
        </p:txBody>
      </p:sp>
    </p:spTree>
    <p:extLst>
      <p:ext uri="{BB962C8B-B14F-4D97-AF65-F5344CB8AC3E}">
        <p14:creationId xmlns:p14="http://schemas.microsoft.com/office/powerpoint/2010/main" val="6239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525" y="286439"/>
            <a:ext cx="726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Этапы проекта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8631" y="1575412"/>
            <a:ext cx="8615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</a:rPr>
              <a:t>I</a:t>
            </a:r>
            <a:r>
              <a:rPr lang="ru-RU" sz="2000" b="1" dirty="0">
                <a:solidFill>
                  <a:srgbClr val="002060"/>
                </a:solidFill>
              </a:rPr>
              <a:t> этап –подготовительный</a:t>
            </a:r>
            <a:endParaRPr lang="ru-RU" sz="2000" dirty="0">
              <a:solidFill>
                <a:srgbClr val="002060"/>
              </a:solidFill>
            </a:endParaRPr>
          </a:p>
          <a:p>
            <a:pPr lvl="0" algn="just"/>
            <a:r>
              <a:rPr lang="ru-RU" sz="2000" dirty="0">
                <a:solidFill>
                  <a:srgbClr val="002060"/>
                </a:solidFill>
              </a:rPr>
              <a:t>Подобрать материалы, игрушки, атрибуты, для игровой, театрализованной деятельности; </a:t>
            </a:r>
          </a:p>
          <a:p>
            <a:pPr lvl="0" algn="just"/>
            <a:r>
              <a:rPr lang="ru-RU" sz="2000" dirty="0">
                <a:solidFill>
                  <a:srgbClr val="002060"/>
                </a:solidFill>
              </a:rPr>
              <a:t>Дидактические игры, иллюстрированный материал, художественную литературу по теме «Семья»;</a:t>
            </a:r>
          </a:p>
          <a:p>
            <a:pPr lvl="0" algn="just"/>
            <a:r>
              <a:rPr lang="ru-RU" sz="2000" dirty="0">
                <a:solidFill>
                  <a:srgbClr val="002060"/>
                </a:solidFill>
              </a:rPr>
              <a:t>Подобрать материал для продуктивной деятельности;</a:t>
            </a:r>
          </a:p>
          <a:p>
            <a:pPr lvl="0" algn="just"/>
            <a:r>
              <a:rPr lang="ru-RU" sz="2000" dirty="0">
                <a:solidFill>
                  <a:srgbClr val="002060"/>
                </a:solidFill>
              </a:rPr>
              <a:t>Составить перспективный план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31745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5576" y="980501"/>
            <a:ext cx="810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II</a:t>
            </a:r>
            <a:r>
              <a:rPr lang="ru-RU" sz="2000" b="1" dirty="0">
                <a:solidFill>
                  <a:srgbClr val="002060"/>
                </a:solidFill>
              </a:rPr>
              <a:t> этап –практический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         </a:t>
            </a:r>
            <a:r>
              <a:rPr lang="ru-RU" sz="2000" dirty="0">
                <a:solidFill>
                  <a:srgbClr val="002060"/>
                </a:solidFill>
              </a:rPr>
              <a:t>Реализация проекта, согласно перспективному планированию.</a:t>
            </a:r>
          </a:p>
        </p:txBody>
      </p:sp>
    </p:spTree>
    <p:extLst>
      <p:ext uri="{BB962C8B-B14F-4D97-AF65-F5344CB8AC3E}">
        <p14:creationId xmlns:p14="http://schemas.microsoft.com/office/powerpoint/2010/main" val="9506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373</Words>
  <Application>Microsoft Office PowerPoint</Application>
  <PresentationFormat>Произвольный</PresentationFormat>
  <Paragraphs>59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Воспитатель</cp:lastModifiedBy>
  <cp:revision>11</cp:revision>
  <dcterms:created xsi:type="dcterms:W3CDTF">2018-08-15T08:31:25Z</dcterms:created>
  <dcterms:modified xsi:type="dcterms:W3CDTF">2018-08-15T11:56:34Z</dcterms:modified>
</cp:coreProperties>
</file>