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58" r:id="rId6"/>
    <p:sldId id="262" r:id="rId7"/>
    <p:sldId id="323" r:id="rId8"/>
    <p:sldId id="263" r:id="rId9"/>
    <p:sldId id="264" r:id="rId10"/>
    <p:sldId id="265" r:id="rId11"/>
    <p:sldId id="322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15" r:id="rId21"/>
    <p:sldId id="316" r:id="rId22"/>
    <p:sldId id="275" r:id="rId23"/>
    <p:sldId id="276" r:id="rId24"/>
    <p:sldId id="277" r:id="rId25"/>
    <p:sldId id="317" r:id="rId26"/>
    <p:sldId id="324" r:id="rId27"/>
    <p:sldId id="278" r:id="rId28"/>
    <p:sldId id="321" r:id="rId29"/>
    <p:sldId id="280" r:id="rId30"/>
    <p:sldId id="281" r:id="rId31"/>
    <p:sldId id="282" r:id="rId32"/>
    <p:sldId id="283" r:id="rId33"/>
    <p:sldId id="284" r:id="rId34"/>
    <p:sldId id="318" r:id="rId35"/>
    <p:sldId id="287" r:id="rId36"/>
    <p:sldId id="319" r:id="rId37"/>
    <p:sldId id="289" r:id="rId38"/>
    <p:sldId id="290" r:id="rId39"/>
    <p:sldId id="291" r:id="rId40"/>
    <p:sldId id="292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5" r:id="rId49"/>
    <p:sldId id="302" r:id="rId50"/>
    <p:sldId id="304" r:id="rId51"/>
    <p:sldId id="306" r:id="rId52"/>
    <p:sldId id="309" r:id="rId53"/>
    <p:sldId id="311" r:id="rId54"/>
    <p:sldId id="320" r:id="rId55"/>
    <p:sldId id="312" r:id="rId56"/>
    <p:sldId id="313" r:id="rId57"/>
    <p:sldId id="314" r:id="rId58"/>
    <p:sldId id="310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1F145-D6E5-44AE-9323-13B5EBB93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79B8D7-484C-4C32-A133-056D75DD1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4C9996-9FB0-4C85-B838-7F1F3308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A7EBE6-245F-41EA-9EB1-DB756B3A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3FCA73-9467-48E1-890D-8EF31D02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536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9BB20-B2CD-4AC7-B6A4-9FF3B7D0E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D913B9-6826-4D9E-8E33-8A67F3EC4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A7BCD-E957-4F73-B2F5-2573D3C7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3951A8-FAEA-44CD-B0F4-108710E4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7D5C47-7EFF-42D7-9811-E2995384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12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38E95B-46CB-48F4-B4C0-BB39DE762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CBF2D7-E8A1-4AD9-B744-E196EA07A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73CFE7-E449-4021-9363-1128946C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123782-8D3D-4039-A450-238697B9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8DB310-0E23-4961-A462-DC62A7ED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56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E38D7-D2C6-4027-A297-FE5C08404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836B33-ED4A-457C-AC52-21D5CF38E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115F93-C1DA-405E-B4F4-4300D1018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E7F2EB-A94D-4812-93F9-6453FECF5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995E7-E467-4C6C-AE22-C10BE3B4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66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3597A-6E13-4068-B0EA-B825AE439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F27884-7687-4C10-A086-AADFDB8B2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7EB83F-E555-4BDE-9404-F905E05FC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08862D-A0DF-4EE6-AEB2-90F26E9C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6F566B-8C32-4A9C-8898-C4FF06CD8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20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FC99-6D39-472B-ABA0-0FCCA445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E4C6E6-BE0D-4D3E-B69B-BD5F63CB1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B0843C-D0C1-4DFC-9161-C2FAD803E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018E62-34EF-4112-8E6E-C6056486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6937E4-CF3A-440C-B9C4-1356CD4E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016CCE-D317-480A-9678-31946869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97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042D0-FECA-4963-AEF4-32C16A51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11062F-3685-48E4-8FE1-E425B817A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9BF106-0088-4D2F-8F84-FCB5D3C3C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B96C00-0B3E-46E5-9FCF-15D7AF9DB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3ED7EF-69A6-4620-B050-1D886A9C08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B52FC0-228B-4084-954D-628C8FBE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3F43DD-E670-4A81-AA29-741F0784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BD7D75-435B-4E86-9482-FB33074A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54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DD900-574D-4B1F-84CE-82998C8B6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1B7D2B-2E8A-4219-A57B-351E6C147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BAD2C2-D163-4A3C-AD1D-439E3B0F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EE6716-DDF3-443D-B8D1-99B90161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75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DD77BD-84CB-48C9-9D39-009A2212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450EC4-40C8-4D43-9FF2-1C0B2F86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98A20A-32FA-40B5-A7F6-62F85676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03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78107-5041-49DD-A859-253CEBD6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D9A404-8664-4293-BA7E-EBFDBA71B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14E1E7-F65F-424B-8393-D52866423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445CFD-2DD5-4D29-BBFE-E28EB8E2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C79FB1-412F-4E49-8D33-F2E6E7FB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AC0431-0DA2-4393-9AE3-C7C86D31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493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D7E01-F148-4FB8-94E4-74266918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FD43D2-05CC-4856-B21E-5EF829B11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BA6CAB-18F5-47A1-B144-6B5193F1D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4B9ECC-7E8A-45D2-BF45-0DBF92CE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40F14D-8BE8-4D09-9E96-152AAC08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6AC5C5-0CE2-4F99-95E7-893A385F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8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B73CA-8085-420A-8734-3365EB90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7C833D-F3F1-4CB2-80A7-AB0D331E3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7E8BEA-FC6F-45FE-B15C-4B1370F80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84728-1116-4190-B7E2-51141B07CA13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51E9E-61F3-42B6-BF12-783534355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B01250-0EF9-4A84-BA79-34B59D25B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255C9-FD78-4FFF-B4ED-2EB32E0D3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24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s59sar.schoolrm.ru/sveden/employees/11178/182278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25EE82-C65B-4E9B-B910-9C5D223EAC2A}"/>
              </a:ext>
            </a:extLst>
          </p:cNvPr>
          <p:cNvSpPr/>
          <p:nvPr/>
        </p:nvSpPr>
        <p:spPr>
          <a:xfrm>
            <a:off x="4369405" y="0"/>
            <a:ext cx="3453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i="1" dirty="0">
                <a:solidFill>
                  <a:srgbClr val="CC0000"/>
                </a:solidFill>
              </a:rPr>
              <a:t>Министерство образования РМ</a:t>
            </a:r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E3DDD5B-1E09-4809-AF5F-CF005EC855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705610"/>
            <a:ext cx="10515600" cy="1654200"/>
          </a:xfrm>
          <a:blipFill>
            <a:blip r:embed="rId2"/>
            <a:stretch>
              <a:fillRect/>
            </a:stretch>
          </a:blipFill>
        </p:spPr>
        <p:txBody>
          <a:bodyPr>
            <a:normAutofit fontScale="90000"/>
          </a:bodyPr>
          <a:lstStyle/>
          <a:p>
            <a:pPr algn="ctr"/>
            <a:r>
              <a:rPr lang="ru-RU" altLang="ru-RU" sz="2200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r>
              <a:rPr lang="ru-RU" altLang="ru-RU" sz="2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i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Тюрькиной</a:t>
            </a:r>
            <a:r>
              <a:rPr lang="ru-RU" altLang="ru-RU" sz="22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Ларисы Николаевны,</a:t>
            </a:r>
            <a:br>
              <a:rPr lang="ru-RU" altLang="ru-RU" sz="22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муниципального автономного дошкольного образовательного учреждения городского округа Саранск </a:t>
            </a:r>
            <a:br>
              <a:rPr lang="ru-RU" altLang="ru-RU" sz="22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 59»</a:t>
            </a:r>
            <a:r>
              <a:rPr lang="ru-RU" altLang="ru-RU" sz="22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dirty="0">
                <a:solidFill>
                  <a:srgbClr val="CC0000"/>
                </a:solidFill>
              </a:rPr>
              <a:t/>
            </a:r>
            <a:br>
              <a:rPr lang="ru-RU" altLang="ru-RU" i="1" dirty="0">
                <a:solidFill>
                  <a:srgbClr val="CC0000"/>
                </a:solidFill>
              </a:rPr>
            </a:br>
            <a:endParaRPr lang="ru-RU" altLang="ru-RU" sz="20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1A136698-5625-44A2-BE6A-2FE747E76173}"/>
              </a:ext>
            </a:extLst>
          </p:cNvPr>
          <p:cNvSpPr txBox="1">
            <a:spLocks noChangeArrowheads="1"/>
          </p:cNvSpPr>
          <p:nvPr/>
        </p:nvSpPr>
        <p:spPr>
          <a:xfrm>
            <a:off x="997528" y="2696089"/>
            <a:ext cx="5098472" cy="37587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Дата рождения: 20.12.1968 г.</a:t>
            </a:r>
          </a:p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Профессиональное образование: учителя и логопеда спец. (</a:t>
            </a:r>
            <a:r>
              <a:rPr lang="ru-RU" alt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вспомогат</a:t>
            </a: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.) школы, </a:t>
            </a:r>
            <a:r>
              <a:rPr lang="ru-RU" alt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олигофренопедагога</a:t>
            </a: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дошкольного  учреждения </a:t>
            </a:r>
            <a:b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по специальности «Дефектология (олигофренопедагогика </a:t>
            </a:r>
            <a:b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с доп. спец. логопедия)» </a:t>
            </a:r>
          </a:p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МГПИ им. </a:t>
            </a:r>
            <a:r>
              <a:rPr lang="ru-RU" alt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М.Е.Евсевьева</a:t>
            </a: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диплом ЭВ № 048034</a:t>
            </a:r>
          </a:p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дата выдачи: 16 июня 1994 г.</a:t>
            </a:r>
          </a:p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Стаж педагогической работы (по специальности): 23 лет</a:t>
            </a:r>
          </a:p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Общий трудовой стаж: 35 года</a:t>
            </a:r>
          </a:p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Квалификационная категория: высшая, 17.05.2017 г.</a:t>
            </a:r>
          </a:p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Занимаемая должность: воспитатель</a:t>
            </a:r>
          </a:p>
          <a:p>
            <a:pPr>
              <a:lnSpc>
                <a:spcPct val="80000"/>
              </a:lnSpc>
            </a:pPr>
            <a:endParaRPr lang="ru-RU" altLang="ru-RU" sz="1400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1000" dirty="0"/>
          </a:p>
        </p:txBody>
      </p:sp>
      <p:pic>
        <p:nvPicPr>
          <p:cNvPr id="13" name="Рисунок 4" descr="IMG_2222.jpg">
            <a:extLst>
              <a:ext uri="{FF2B5EF4-FFF2-40B4-BE49-F238E27FC236}">
                <a16:creationId xmlns:a16="http://schemas.microsoft.com/office/drawing/2014/main" id="{7F3F874A-C32E-450F-80D1-2B55CC18E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44" y="2618835"/>
            <a:ext cx="2677766" cy="375871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66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A31D17-A2E7-4F3A-9AC7-A3A1B6D63DE8}"/>
              </a:ext>
            </a:extLst>
          </p:cNvPr>
          <p:cNvSpPr/>
          <p:nvPr/>
        </p:nvSpPr>
        <p:spPr>
          <a:xfrm>
            <a:off x="5090340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382BDF-FAD2-4491-88C7-659AED02A909}"/>
              </a:ext>
            </a:extLst>
          </p:cNvPr>
          <p:cNvSpPr/>
          <p:nvPr/>
        </p:nvSpPr>
        <p:spPr>
          <a:xfrm>
            <a:off x="3007318" y="1908340"/>
            <a:ext cx="6177364" cy="10156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r>
              <a:rPr lang="ru-RU" altLang="ru-RU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9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701A867-44F2-4222-BD2C-E4E9907B0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40" y="332307"/>
            <a:ext cx="4693625" cy="591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129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olinov\Desktop\11.jpeg">
            <a:extLst>
              <a:ext uri="{FF2B5EF4-FFF2-40B4-BE49-F238E27FC236}">
                <a16:creationId xmlns:a16="http://schemas.microsoft.com/office/drawing/2014/main" id="{447B0949-A045-4DB4-89C5-93EE2562D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1" y="380302"/>
            <a:ext cx="4526279" cy="594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0D5C17D2-38B7-4858-BAD3-874E615DAE84}"/>
              </a:ext>
            </a:extLst>
          </p:cNvPr>
          <p:cNvSpPr/>
          <p:nvPr/>
        </p:nvSpPr>
        <p:spPr>
          <a:xfrm>
            <a:off x="1371600" y="2480854"/>
            <a:ext cx="332014" cy="2950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5415113-8DF0-425A-A0E7-DF4BF984E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937" y="352926"/>
            <a:ext cx="4800730" cy="584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378C32F9-0CE4-43D7-894B-2DA37967104A}"/>
              </a:ext>
            </a:extLst>
          </p:cNvPr>
          <p:cNvSpPr/>
          <p:nvPr/>
        </p:nvSpPr>
        <p:spPr>
          <a:xfrm flipV="1">
            <a:off x="6890656" y="3315901"/>
            <a:ext cx="243840" cy="18288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17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2928F2-BBD3-4341-9462-AA8F4AB91C06}"/>
              </a:ext>
            </a:extLst>
          </p:cNvPr>
          <p:cNvSpPr/>
          <p:nvPr/>
        </p:nvSpPr>
        <p:spPr>
          <a:xfrm>
            <a:off x="2164763" y="1730540"/>
            <a:ext cx="7862473" cy="10156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 </a:t>
            </a:r>
            <a:endParaRPr lang="ru-RU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03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E307B1-6E73-4459-B0C9-581415D82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87" y="374551"/>
            <a:ext cx="4638634" cy="5926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C54215-3B20-425E-8042-BDB87A7A4E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9" y="374551"/>
            <a:ext cx="4537004" cy="579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77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26484A-73E8-46C8-8D17-D6ED09149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92" y="263769"/>
            <a:ext cx="10146323" cy="61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79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E701C6-C257-48F9-A95D-84F0CC9B4044}"/>
              </a:ext>
            </a:extLst>
          </p:cNvPr>
          <p:cNvSpPr/>
          <p:nvPr/>
        </p:nvSpPr>
        <p:spPr>
          <a:xfrm>
            <a:off x="2095500" y="1435170"/>
            <a:ext cx="8267700" cy="120032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ru-RU" sz="2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</a:t>
            </a:r>
            <a:r>
              <a:rPr lang="en-US" sz="2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в:</a:t>
            </a:r>
            <a:r>
              <a:rPr lang="en-US" sz="2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конкурсах; выставках; турнирах; соревнованиях; акциях; фестивалях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12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93A726-07A2-49F3-970D-BE8D41DAAF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6" y="297176"/>
            <a:ext cx="4725314" cy="59588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7BD9CF-BEE2-4758-A1C6-AFECA4F2A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297176"/>
            <a:ext cx="4754880" cy="59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67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EA22F9-1D39-4243-AD61-D4E2C0248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420624"/>
            <a:ext cx="5440680" cy="56327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5DCF53-2F2F-447D-8617-691AE434D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420624"/>
            <a:ext cx="544068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720F28-56EA-48E6-89EA-FD29F8A828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89581"/>
            <a:ext cx="4674870" cy="59740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182853-B88B-4A80-A0B6-767EF7ADB0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89581"/>
            <a:ext cx="4781550" cy="59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3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2F95F7-2DFA-419C-B219-F10AD07F170F}"/>
              </a:ext>
            </a:extLst>
          </p:cNvPr>
          <p:cNvSpPr/>
          <p:nvPr/>
        </p:nvSpPr>
        <p:spPr>
          <a:xfrm>
            <a:off x="1881554" y="1151601"/>
            <a:ext cx="85285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педагогического опыта по теме </a:t>
            </a:r>
            <a:br>
              <a:rPr lang="ru-RU" alt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в речевом развитии детей дошкольного возраста</a:t>
            </a:r>
            <a:r>
              <a:rPr lang="ru-RU" altLang="ru-RU" sz="24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altLang="ru-RU" sz="24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/>
            <a:r>
              <a:rPr lang="en-US" altLang="ru-RU" sz="24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https://ds59sar.schoolrm.ru/sveden/employees/11178/182278/?</a:t>
            </a:r>
            <a:r>
              <a:rPr lang="en-US" altLang="ru-RU" sz="24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bitrix_include_areas=Y</a:t>
            </a:r>
            <a:endParaRPr lang="ru-RU" altLang="ru-RU" sz="2400" i="1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/>
            <a:r>
              <a:rPr lang="ru-RU" altLang="ru-RU" sz="24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ru-RU" altLang="ru-RU" sz="24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endParaRPr lang="ru-RU" altLang="ru-RU" sz="24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27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E9B0BE-280C-46C5-A2D6-5FB783A39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1419"/>
            <a:ext cx="5013960" cy="61770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B3C5A5-0FCF-44CF-A7DF-57818BD01F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241420"/>
            <a:ext cx="4883836" cy="61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57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9B2DC5-C069-475B-B7B5-17D2EDD2C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30" y="281938"/>
            <a:ext cx="8968740" cy="59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13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AA68C8-9695-4954-A210-9F0100368E66}"/>
              </a:ext>
            </a:extLst>
          </p:cNvPr>
          <p:cNvSpPr/>
          <p:nvPr/>
        </p:nvSpPr>
        <p:spPr>
          <a:xfrm>
            <a:off x="3246665" y="1341417"/>
            <a:ext cx="5698670" cy="156966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ru-RU" sz="32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авторских программ, </a:t>
            </a:r>
          </a:p>
          <a:p>
            <a:pPr algn="ctr"/>
            <a:r>
              <a:rPr lang="ru-RU" sz="32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методических пособий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97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199CA7-31D3-4E06-9C0E-C690A3C5BAE2}"/>
              </a:ext>
            </a:extLst>
          </p:cNvPr>
          <p:cNvSpPr/>
          <p:nvPr/>
        </p:nvSpPr>
        <p:spPr>
          <a:xfrm>
            <a:off x="2244969" y="1552834"/>
            <a:ext cx="7702062" cy="156966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ru-RU" sz="2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</a:t>
            </a:r>
          </a:p>
          <a:p>
            <a:pPr algn="ctr"/>
            <a:r>
              <a:rPr lang="ru-RU" sz="2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научно-практических конференциях, педагогических чтениях, семинарах, секциях, форумах, радиопередачах (очно)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401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8143D7-21BA-42B9-95DA-68105206CE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92" y="462461"/>
            <a:ext cx="4734680" cy="57249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8EE616-7AE3-46F6-BB93-D430F2D03D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29" y="462462"/>
            <a:ext cx="4545241" cy="57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97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esktop\Рисунок2.jpg">
            <a:extLst>
              <a:ext uri="{FF2B5EF4-FFF2-40B4-BE49-F238E27FC236}">
                <a16:creationId xmlns:a16="http://schemas.microsoft.com/office/drawing/2014/main" id="{1FF34F94-53EF-48A3-86BE-0EEEDC9C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72" y="289257"/>
            <a:ext cx="4646763" cy="595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1C1438-A16C-49D8-B3F1-E91E8DE6B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35" y="301153"/>
            <a:ext cx="4646764" cy="594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6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693B88-682C-41A5-99E2-4C466D084E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3" y="281353"/>
            <a:ext cx="4482797" cy="58732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C9D47-CCAD-487E-AEC6-31083AF2E8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21" y="281354"/>
            <a:ext cx="4277869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83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D7CB33-68A3-4B6A-A81B-FFD3C2B7826E}"/>
              </a:ext>
            </a:extLst>
          </p:cNvPr>
          <p:cNvSpPr/>
          <p:nvPr/>
        </p:nvSpPr>
        <p:spPr>
          <a:xfrm>
            <a:off x="2552700" y="1222814"/>
            <a:ext cx="7086600" cy="193899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5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открытых занятий,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5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мастер-классов, мероприятий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54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1EDDBF-ACD9-4C19-B4E8-7465C68952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51" y="402336"/>
            <a:ext cx="4375973" cy="58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8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olinov\Desktop\Рисунок4.jpg">
            <a:extLst>
              <a:ext uri="{FF2B5EF4-FFF2-40B4-BE49-F238E27FC236}">
                <a16:creationId xmlns:a16="http://schemas.microsoft.com/office/drawing/2014/main" id="{D923A53E-D1A1-4AE1-AB1E-90E76E3D1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42" y="272140"/>
            <a:ext cx="4280299" cy="591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linov\Desktop\Рисунок3.jpg">
            <a:extLst>
              <a:ext uri="{FF2B5EF4-FFF2-40B4-BE49-F238E27FC236}">
                <a16:creationId xmlns:a16="http://schemas.microsoft.com/office/drawing/2014/main" id="{8D823AA7-8DBC-4A79-8DC5-E9619206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660" y="228599"/>
            <a:ext cx="4280298" cy="59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39983B-B579-4FCC-B918-9091544156FA}"/>
              </a:ext>
            </a:extLst>
          </p:cNvPr>
          <p:cNvSpPr/>
          <p:nvPr/>
        </p:nvSpPr>
        <p:spPr>
          <a:xfrm>
            <a:off x="7246292" y="3429000"/>
            <a:ext cx="3357034" cy="3133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6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09161E-2B82-44B2-8439-F961B2C43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2156"/>
            <a:ext cx="10058400" cy="608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57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esktop\Рисунок2.jpg">
            <a:extLst>
              <a:ext uri="{FF2B5EF4-FFF2-40B4-BE49-F238E27FC236}">
                <a16:creationId xmlns:a16="http://schemas.microsoft.com/office/drawing/2014/main" id="{752176C7-0FAB-47F6-9EE5-31001056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07" y="313049"/>
            <a:ext cx="4825940" cy="593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E6BBEF-8AD0-4340-80AB-36F84EB45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25" y="301153"/>
            <a:ext cx="4955374" cy="5958713"/>
          </a:xfrm>
          <a:prstGeom prst="rect">
            <a:avLst/>
          </a:prstGeom>
        </p:spPr>
      </p:pic>
      <p:sp>
        <p:nvSpPr>
          <p:cNvPr id="4" name="Стрелка: вправо 5">
            <a:extLst>
              <a:ext uri="{FF2B5EF4-FFF2-40B4-BE49-F238E27FC236}">
                <a16:creationId xmlns:a16="http://schemas.microsoft.com/office/drawing/2014/main" id="{1CF37F42-FE3E-4146-B4E6-5F335BA99797}"/>
              </a:ext>
            </a:extLst>
          </p:cNvPr>
          <p:cNvSpPr/>
          <p:nvPr/>
        </p:nvSpPr>
        <p:spPr>
          <a:xfrm>
            <a:off x="1544595" y="3223863"/>
            <a:ext cx="365991" cy="211315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31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0186CC-D713-4B19-9154-3FD571918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8" y="339519"/>
            <a:ext cx="5196862" cy="59154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8C74A1-31AA-489C-B15D-A8BEC9065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9518"/>
            <a:ext cx="5343379" cy="591544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AB9402-D876-4A25-971F-119834CA0294}"/>
              </a:ext>
            </a:extLst>
          </p:cNvPr>
          <p:cNvSpPr/>
          <p:nvPr/>
        </p:nvSpPr>
        <p:spPr>
          <a:xfrm flipV="1">
            <a:off x="1491916" y="5149514"/>
            <a:ext cx="4386370" cy="7579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2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9E154-79AF-446C-804E-E58A9EDFA6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66" y="258417"/>
            <a:ext cx="4750904" cy="62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03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0CE3A1-6B33-4EA3-A04E-BBD5A3F7CBAD}"/>
              </a:ext>
            </a:extLst>
          </p:cNvPr>
          <p:cNvSpPr/>
          <p:nvPr/>
        </p:nvSpPr>
        <p:spPr>
          <a:xfrm>
            <a:off x="2022765" y="1932709"/>
            <a:ext cx="8285018" cy="92333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5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Экспертная деятельность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190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olinov\Desktop\1111.jpeg">
            <a:extLst>
              <a:ext uri="{FF2B5EF4-FFF2-40B4-BE49-F238E27FC236}">
                <a16:creationId xmlns:a16="http://schemas.microsoft.com/office/drawing/2014/main" id="{98E021A4-11E0-41CE-BC82-AC5CC3760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14" y="422503"/>
            <a:ext cx="4643341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FB44FC-A587-45D4-A107-1942988299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47" y="402956"/>
            <a:ext cx="4643339" cy="5848847"/>
          </a:xfrm>
          <a:prstGeom prst="rect">
            <a:avLst/>
          </a:prstGeom>
        </p:spPr>
      </p:pic>
      <p:sp>
        <p:nvSpPr>
          <p:cNvPr id="8" name="Стрелка: вправо 5">
            <a:extLst>
              <a:ext uri="{FF2B5EF4-FFF2-40B4-BE49-F238E27FC236}">
                <a16:creationId xmlns:a16="http://schemas.microsoft.com/office/drawing/2014/main" id="{AEE0F587-8CAE-465F-A3A9-A42AB294ED20}"/>
              </a:ext>
            </a:extLst>
          </p:cNvPr>
          <p:cNvSpPr/>
          <p:nvPr/>
        </p:nvSpPr>
        <p:spPr>
          <a:xfrm flipV="1">
            <a:off x="1188026" y="2729253"/>
            <a:ext cx="394855" cy="22860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78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40E5D7-56BF-4667-B546-8B9A8D23A222}"/>
              </a:ext>
            </a:extLst>
          </p:cNvPr>
          <p:cNvSpPr/>
          <p:nvPr/>
        </p:nvSpPr>
        <p:spPr>
          <a:xfrm>
            <a:off x="3048000" y="1336120"/>
            <a:ext cx="6096000" cy="34163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5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40285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EC0C6-9713-4B7C-BE1F-F80C32AD9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645" y="431802"/>
            <a:ext cx="4569352" cy="569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21E9A6-C876-41AF-9065-F24131DC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103" y="3306963"/>
            <a:ext cx="386293" cy="2440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038C4C-0145-49FF-BB6C-FE56596092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04" y="431802"/>
            <a:ext cx="4569353" cy="56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23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esktop\11.jpeg">
            <a:extLst>
              <a:ext uri="{FF2B5EF4-FFF2-40B4-BE49-F238E27FC236}">
                <a16:creationId xmlns:a16="http://schemas.microsoft.com/office/drawing/2014/main" id="{40F1EFA5-2E8E-4058-A62F-FE29F7C85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8199" cy="67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golinov\Desktop\11.jpeg">
            <a:extLst>
              <a:ext uri="{FF2B5EF4-FFF2-40B4-BE49-F238E27FC236}">
                <a16:creationId xmlns:a16="http://schemas.microsoft.com/office/drawing/2014/main" id="{9A5332F5-16CB-41E6-8B58-45EE5DA1B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27" y="1"/>
            <a:ext cx="4223084" cy="67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golinov\Desktop\11.jpeg">
            <a:extLst>
              <a:ext uri="{FF2B5EF4-FFF2-40B4-BE49-F238E27FC236}">
                <a16:creationId xmlns:a16="http://schemas.microsoft.com/office/drawing/2014/main" id="{F2A56648-3374-460C-8349-82EB52F8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89" y="0"/>
            <a:ext cx="4347410" cy="67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DBCD8D-ED90-4179-890B-33A1DC40B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29" y="3774174"/>
            <a:ext cx="313796" cy="2621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7C69FF-B306-4401-8DCE-2F10FAC24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915" y="3643098"/>
            <a:ext cx="313872" cy="2621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A57060-D283-44D0-9412-9521B53D6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5" y="3512022"/>
            <a:ext cx="361775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50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esktop\11.jpeg">
            <a:extLst>
              <a:ext uri="{FF2B5EF4-FFF2-40B4-BE49-F238E27FC236}">
                <a16:creationId xmlns:a16="http://schemas.microsoft.com/office/drawing/2014/main" id="{C2554121-4DBA-41AE-9E7D-3D79C5F68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60" y="231717"/>
            <a:ext cx="4768392" cy="60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golinov\Desktop\11.jpeg">
            <a:extLst>
              <a:ext uri="{FF2B5EF4-FFF2-40B4-BE49-F238E27FC236}">
                <a16:creationId xmlns:a16="http://schemas.microsoft.com/office/drawing/2014/main" id="{34D17011-D208-4875-8EC1-3C4C6897C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52" y="231716"/>
            <a:ext cx="4630888" cy="60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2DFC50-91E8-4CAF-98B5-7558F14E5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50" y="2801815"/>
            <a:ext cx="288681" cy="3295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D705DF-7B3D-44AD-B10A-DBD61FB7F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049" y="2875817"/>
            <a:ext cx="491310" cy="18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86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esktop\1111.jpeg">
            <a:extLst>
              <a:ext uri="{FF2B5EF4-FFF2-40B4-BE49-F238E27FC236}">
                <a16:creationId xmlns:a16="http://schemas.microsoft.com/office/drawing/2014/main" id="{E94F786A-17E6-43AC-9F8E-F5813E1EC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87" y="353290"/>
            <a:ext cx="4834194" cy="596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golinov\Desktop\11.jpeg">
            <a:extLst>
              <a:ext uri="{FF2B5EF4-FFF2-40B4-BE49-F238E27FC236}">
                <a16:creationId xmlns:a16="http://schemas.microsoft.com/office/drawing/2014/main" id="{15ED7772-2F1A-4AB1-B556-D5469404F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222" y="353290"/>
            <a:ext cx="4740691" cy="596438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51B739-2925-4FC5-BF5D-DB30E9F2D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034" y="2683481"/>
            <a:ext cx="288681" cy="3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54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07C983-BBE0-4410-BAC2-269CF6CEB32A}"/>
              </a:ext>
            </a:extLst>
          </p:cNvPr>
          <p:cNvSpPr/>
          <p:nvPr/>
        </p:nvSpPr>
        <p:spPr>
          <a:xfrm>
            <a:off x="2050474" y="1808018"/>
            <a:ext cx="7952508" cy="120032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21734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esktop\1111.jpeg">
            <a:extLst>
              <a:ext uri="{FF2B5EF4-FFF2-40B4-BE49-F238E27FC236}">
                <a16:creationId xmlns:a16="http://schemas.microsoft.com/office/drawing/2014/main" id="{56E9EA88-1DB6-4C83-933B-239267363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34" y="304801"/>
            <a:ext cx="4768586" cy="604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golinov\Desktop\11.jpeg">
            <a:extLst>
              <a:ext uri="{FF2B5EF4-FFF2-40B4-BE49-F238E27FC236}">
                <a16:creationId xmlns:a16="http://schemas.microsoft.com/office/drawing/2014/main" id="{96832F96-482C-47AD-88FE-109447B16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498" y="304801"/>
            <a:ext cx="4976093" cy="604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DA1A2C-40BE-457E-91C2-CB626D4B2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973" y="3511820"/>
            <a:ext cx="288681" cy="3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72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19FD58-A7DE-422F-BBB4-7838AC7DF085}"/>
              </a:ext>
            </a:extLst>
          </p:cNvPr>
          <p:cNvSpPr/>
          <p:nvPr/>
        </p:nvSpPr>
        <p:spPr>
          <a:xfrm>
            <a:off x="1846118" y="1173540"/>
            <a:ext cx="8499763" cy="161122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5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7778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B7DF07EA-BB13-465C-97A6-6EFEE39A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21" y="510063"/>
            <a:ext cx="4536287" cy="560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585E6C-BD5B-4E74-A452-399004D3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2" y="510062"/>
            <a:ext cx="4498848" cy="56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857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51A130-368F-406E-88D9-AB51969BE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92" y="477043"/>
            <a:ext cx="4343047" cy="576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6F51BE7-2C55-4F0D-A0ED-D8A520646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477042"/>
            <a:ext cx="4464968" cy="576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155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116CF25-E323-42A9-BD5B-A91170AF7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27" y="475298"/>
            <a:ext cx="4483037" cy="568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5418DF9-8406-4235-9364-C299F44B2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36" y="475299"/>
            <a:ext cx="4483037" cy="568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172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6CB6164-6E0D-46C2-9896-6333FD06E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92" y="461210"/>
            <a:ext cx="4589336" cy="570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Александр\Desktop\к портфолио на вставку_012.bmp">
            <a:extLst>
              <a:ext uri="{FF2B5EF4-FFF2-40B4-BE49-F238E27FC236}">
                <a16:creationId xmlns:a16="http://schemas.microsoft.com/office/drawing/2014/main" id="{F744334C-388B-4B4A-8D4F-BE1E097FD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3471" r="3836" b="9196"/>
          <a:stretch>
            <a:fillRect/>
          </a:stretch>
        </p:blipFill>
        <p:spPr bwMode="auto">
          <a:xfrm>
            <a:off x="6595872" y="426482"/>
            <a:ext cx="4589336" cy="567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900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42C2B1-FB1F-4B84-B518-E2D7E3933730}"/>
              </a:ext>
            </a:extLst>
          </p:cNvPr>
          <p:cNvSpPr/>
          <p:nvPr/>
        </p:nvSpPr>
        <p:spPr>
          <a:xfrm>
            <a:off x="1950027" y="1234304"/>
            <a:ext cx="8149937" cy="14465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lvl="0" indent="24130" algn="ctr" defTabSz="457200"/>
            <a:r>
              <a:rPr lang="ru-RU" sz="4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  <a:r>
              <a:rPr lang="ru-RU" sz="4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lang="ru-RU" sz="4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indent="24130" algn="ctr" defTabSz="457200"/>
            <a:r>
              <a:rPr lang="ru-RU" sz="4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endParaRPr lang="ru-RU" sz="4400" b="1" kern="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824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1F85F2-E9D9-4567-A662-738B399339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" y="352425"/>
            <a:ext cx="4580668" cy="57626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F9D245-189D-4AFF-82A7-2622E443DA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33" y="352425"/>
            <a:ext cx="4580668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04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EB5E80-59FB-472A-A483-7C957718D9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6" y="514350"/>
            <a:ext cx="4529504" cy="5524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5B8ED4-AA84-4025-A5B8-B551DAAE5B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46" y="514351"/>
            <a:ext cx="4791808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264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132240-7AC2-4550-94A3-1A7CF3AAA98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2" y="514350"/>
            <a:ext cx="4640577" cy="5518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6872C6-F54D-4556-9210-FE0848DA1B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1" y="514350"/>
            <a:ext cx="4640578" cy="551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7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693EDC-8EDE-495A-9948-F3004C95B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"/>
            <a:ext cx="5138928" cy="630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7FC61C-B272-4174-B680-38580F728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80" y="274320"/>
            <a:ext cx="5138928" cy="620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B81008-D236-4317-8B06-CFB8970E8F78}"/>
              </a:ext>
            </a:extLst>
          </p:cNvPr>
          <p:cNvSpPr/>
          <p:nvPr/>
        </p:nvSpPr>
        <p:spPr>
          <a:xfrm>
            <a:off x="6924918" y="4923905"/>
            <a:ext cx="4520322" cy="824345"/>
          </a:xfrm>
          <a:prstGeom prst="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433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3B3DF1-302C-40A4-9D4E-C1351DA51E23}"/>
              </a:ext>
            </a:extLst>
          </p:cNvPr>
          <p:cNvSpPr/>
          <p:nvPr/>
        </p:nvSpPr>
        <p:spPr>
          <a:xfrm>
            <a:off x="2344882" y="1052047"/>
            <a:ext cx="7502236" cy="212365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5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детьми из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5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социально-неблагополучных семей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78192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5A30EAA-37EE-4763-9A9E-B8963AE2B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80" y="658005"/>
            <a:ext cx="4386935" cy="544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1D188BE-3BBF-46EA-B65B-27B13FDB2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5" y="562707"/>
            <a:ext cx="4386935" cy="55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958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244B96-C049-47F8-8D9C-7E8965AAC996}"/>
              </a:ext>
            </a:extLst>
          </p:cNvPr>
          <p:cNvSpPr/>
          <p:nvPr/>
        </p:nvSpPr>
        <p:spPr>
          <a:xfrm>
            <a:off x="2220191" y="1130553"/>
            <a:ext cx="7751618" cy="212365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sz="4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педагога в </a:t>
            </a:r>
          </a:p>
          <a:p>
            <a:pPr lvl="0" algn="ctr" defTabSz="457200">
              <a:defRPr/>
            </a:pPr>
            <a:r>
              <a:rPr lang="ru-RU" sz="4400" b="1" kern="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профессиональных конкурсах</a:t>
            </a:r>
            <a:endParaRPr lang="ru-RU" sz="44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78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EB2BB523-1C78-435F-A368-9E2B265E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62" y="426027"/>
            <a:ext cx="4566805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6E3D7F-E8A5-466F-B8E1-BCB13DCF1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6027"/>
            <a:ext cx="4378039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546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B33451-0C9A-4F7F-89BE-93681C07E9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82" y="477980"/>
            <a:ext cx="4187681" cy="56526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4B616B-5690-4741-B884-BDEB11EA79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17" y="457199"/>
            <a:ext cx="3830065" cy="56526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4EFB1D-2FC9-4EC1-8E43-7729CDA31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64" y="457198"/>
            <a:ext cx="3563220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106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50040B-F100-41EA-A599-B0292740D1E6}"/>
              </a:ext>
            </a:extLst>
          </p:cNvPr>
          <p:cNvSpPr/>
          <p:nvPr/>
        </p:nvSpPr>
        <p:spPr>
          <a:xfrm>
            <a:off x="2362445" y="1495640"/>
            <a:ext cx="7467109" cy="92333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5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Награды и поощрения 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9086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2FC6F49-A549-4E29-A050-9B2B8871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29" y="456111"/>
            <a:ext cx="4448447" cy="558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35B3A5-EC11-4FDF-9E65-FC202A8594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24" y="456111"/>
            <a:ext cx="4448447" cy="55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61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38DC9E-8DAA-4050-95B0-7F88B8EFCD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56" y="522515"/>
            <a:ext cx="4270550" cy="55081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6D7B97-189E-4102-8FB9-09CDA96C13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95" y="522515"/>
            <a:ext cx="4270550" cy="550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619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315F7F-A912-43A1-98B4-EA7AA2EE3A72}"/>
              </a:ext>
            </a:extLst>
          </p:cNvPr>
          <p:cNvSpPr/>
          <p:nvPr/>
        </p:nvSpPr>
        <p:spPr>
          <a:xfrm>
            <a:off x="806116" y="1961147"/>
            <a:ext cx="10612161" cy="132343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34029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BD7D173-FFEF-40AA-A2BC-478E2A188C1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7" y="310715"/>
            <a:ext cx="4517136" cy="59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EE863273-DCAF-4F8A-B9C9-FB52ABAC4437}"/>
              </a:ext>
            </a:extLst>
          </p:cNvPr>
          <p:cNvSpPr/>
          <p:nvPr/>
        </p:nvSpPr>
        <p:spPr>
          <a:xfrm rot="10800000" flipH="1">
            <a:off x="1342444" y="3688887"/>
            <a:ext cx="288816" cy="251752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BD6045-D24A-44E1-AC0D-DFFFD133B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79" y="310716"/>
            <a:ext cx="4654533" cy="59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46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9BA3A49B-F32E-4F51-B48D-7EC3923B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07" y="356616"/>
            <a:ext cx="4427257" cy="590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862E56-2DB6-4231-8554-22018808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37" y="356620"/>
            <a:ext cx="4427255" cy="59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979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olinov\Downloads\source.jpg">
            <a:extLst>
              <a:ext uri="{FF2B5EF4-FFF2-40B4-BE49-F238E27FC236}">
                <a16:creationId xmlns:a16="http://schemas.microsoft.com/office/drawing/2014/main" id="{CBC40619-D707-4BBA-BC62-6EDC5F16B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90" y="480060"/>
            <a:ext cx="4700102" cy="566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olinov\Downloads\source-1.jpg">
            <a:extLst>
              <a:ext uri="{FF2B5EF4-FFF2-40B4-BE49-F238E27FC236}">
                <a16:creationId xmlns:a16="http://schemas.microsoft.com/office/drawing/2014/main" id="{8DB1A87D-D069-4EA4-B5ED-3342C2D9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08" y="409272"/>
            <a:ext cx="4700102" cy="575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D5FD9B-9448-43CE-AC6E-447E04A2B15C}"/>
              </a:ext>
            </a:extLst>
          </p:cNvPr>
          <p:cNvSpPr/>
          <p:nvPr/>
        </p:nvSpPr>
        <p:spPr>
          <a:xfrm>
            <a:off x="6675761" y="4035829"/>
            <a:ext cx="4759037" cy="338276"/>
          </a:xfrm>
          <a:prstGeom prst="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50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F1D03855-0017-4699-8A5D-B35843A0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" y="461889"/>
            <a:ext cx="4567028" cy="560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A79BD792-0DC6-446E-BECF-7609B176D996}"/>
              </a:ext>
            </a:extLst>
          </p:cNvPr>
          <p:cNvSpPr/>
          <p:nvPr/>
        </p:nvSpPr>
        <p:spPr>
          <a:xfrm>
            <a:off x="929640" y="3429000"/>
            <a:ext cx="457201" cy="385355"/>
          </a:xfrm>
          <a:prstGeom prst="rightArrow">
            <a:avLst>
              <a:gd name="adj1" fmla="val 50000"/>
              <a:gd name="adj2" fmla="val 3418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318D37-98AC-4EA3-B378-1778E872F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32" y="461889"/>
            <a:ext cx="4567028" cy="56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654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136</Words>
  <Application>Microsoft Office PowerPoint</Application>
  <PresentationFormat>Широкоэкранный</PresentationFormat>
  <Paragraphs>36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Liberation Serif</vt:lpstr>
      <vt:lpstr>Times New Roman</vt:lpstr>
      <vt:lpstr>Тема Office</vt:lpstr>
      <vt:lpstr>  Портфолио  Тюрькиной Ларисы Николаевны, воспитателя муниципального автономного дошкольного образовательного учреждения городского округа Саранск  МАДОУ «Детский сад № 59»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RePack by Diakov</cp:lastModifiedBy>
  <cp:revision>12</cp:revision>
  <dcterms:created xsi:type="dcterms:W3CDTF">2022-02-08T16:26:41Z</dcterms:created>
  <dcterms:modified xsi:type="dcterms:W3CDTF">2022-02-16T12:37:47Z</dcterms:modified>
</cp:coreProperties>
</file>