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2" r:id="rId2"/>
    <p:sldId id="333" r:id="rId3"/>
    <p:sldId id="271" r:id="rId4"/>
    <p:sldId id="334" r:id="rId5"/>
    <p:sldId id="344" r:id="rId6"/>
    <p:sldId id="343" r:id="rId7"/>
    <p:sldId id="342" r:id="rId8"/>
    <p:sldId id="345" r:id="rId9"/>
    <p:sldId id="335" r:id="rId10"/>
    <p:sldId id="346" r:id="rId11"/>
    <p:sldId id="276" r:id="rId12"/>
    <p:sldId id="293" r:id="rId13"/>
    <p:sldId id="336" r:id="rId14"/>
    <p:sldId id="286" r:id="rId15"/>
    <p:sldId id="337" r:id="rId16"/>
    <p:sldId id="300" r:id="rId17"/>
    <p:sldId id="338" r:id="rId18"/>
    <p:sldId id="297" r:id="rId19"/>
    <p:sldId id="303" r:id="rId20"/>
    <p:sldId id="311" r:id="rId21"/>
    <p:sldId id="340" r:id="rId22"/>
    <p:sldId id="347" r:id="rId23"/>
    <p:sldId id="341" r:id="rId24"/>
    <p:sldId id="310" r:id="rId25"/>
    <p:sldId id="305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11B"/>
    <a:srgbClr val="2A863C"/>
    <a:srgbClr val="3B754D"/>
    <a:srgbClr val="305E3E"/>
    <a:srgbClr val="411C72"/>
    <a:srgbClr val="4A206A"/>
    <a:srgbClr val="A86ED4"/>
    <a:srgbClr val="BA8CDC"/>
    <a:srgbClr val="E5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4660"/>
  </p:normalViewPr>
  <p:slideViewPr>
    <p:cSldViewPr>
      <p:cViewPr varScale="1">
        <p:scale>
          <a:sx n="79" d="100"/>
          <a:sy n="79" d="100"/>
        </p:scale>
        <p:origin x="154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hitsu\Desktop\реферат\MainSla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29725"/>
      </p:ext>
    </p:extLst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5B65909-88D7-4501-8556-E6929B74B4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4280416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7D08B53-C2D9-4C62-A802-93683233A7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4881062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2ADC91F-5CBE-4B9C-A221-33C6C6F667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969013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1DD6F43-2E11-4A22-A9BA-EDEF33AF9A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8841731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B1DA89B-6D3C-41C1-9EC0-8956E1AF63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2531285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1CF405E-C170-4845-A274-61D86FAE4F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6652266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0A203D0-1CA6-4ACE-9754-F05124B70A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4372636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B33430A-D445-4C66-A5FB-20E3BEA75E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0198876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60A6BF9-3E4E-4D26-A23E-8109F63339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9898444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AD13EC3-6288-4BB1-BC59-6CF4BFDB13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8996856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A86ED4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itsu\Desktop\реферат\SlaidPrint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500063"/>
            <a:ext cx="82296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6" r:id="rId1"/>
    <p:sldLayoutId id="2147484977" r:id="rId2"/>
    <p:sldLayoutId id="2147484978" r:id="rId3"/>
    <p:sldLayoutId id="2147484979" r:id="rId4"/>
    <p:sldLayoutId id="2147484980" r:id="rId5"/>
    <p:sldLayoutId id="2147484981" r:id="rId6"/>
    <p:sldLayoutId id="2147484982" r:id="rId7"/>
    <p:sldLayoutId id="2147484983" r:id="rId8"/>
    <p:sldLayoutId id="2147484984" r:id="rId9"/>
    <p:sldLayoutId id="2147484985" r:id="rId10"/>
    <p:sldLayoutId id="2147484986" r:id="rId11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96e/96e8f74d8944fd01a5464685bebd9772/ped.opyt-YAskinoy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5990"/>
          </a:xfrm>
          <a:prstGeom prst="rect">
            <a:avLst/>
          </a:prstGeom>
        </p:spPr>
      </p:pic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684213" y="476250"/>
            <a:ext cx="81375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rgbClr val="34411B"/>
                </a:solidFill>
                <a:latin typeface="Times New Roman" pitchFamily="18" charset="0"/>
              </a:rPr>
              <a:t>Министерство образования РМ</a:t>
            </a:r>
          </a:p>
          <a:p>
            <a:pPr algn="ctr">
              <a:defRPr/>
            </a:pPr>
            <a:r>
              <a:rPr lang="ru-RU" altLang="ru-RU" sz="3600" b="1" i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>
              <a:defRPr/>
            </a:pPr>
            <a:r>
              <a:rPr lang="ru-RU" altLang="ru-RU" sz="2400" b="1" i="1" dirty="0" err="1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Яськиной</a:t>
            </a:r>
            <a:r>
              <a:rPr lang="ru-RU" altLang="ru-RU" sz="2400" b="1" i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 Светланы Владимировны,  </a:t>
            </a:r>
          </a:p>
          <a:p>
            <a:pPr algn="ctr">
              <a:defRPr/>
            </a:pPr>
            <a:r>
              <a:rPr lang="ru-RU" altLang="ru-RU" b="1" i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воспитателя МДОУ «Детский сад №125 комбинированного вида»</a:t>
            </a:r>
          </a:p>
          <a:p>
            <a:pPr algn="ctr">
              <a:defRPr/>
            </a:pPr>
            <a:r>
              <a:rPr lang="ru-RU" altLang="ru-RU" b="1" i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</p:txBody>
      </p:sp>
      <p:sp>
        <p:nvSpPr>
          <p:cNvPr id="13315" name="Прямоугольник 2"/>
          <p:cNvSpPr>
            <a:spLocks noChangeArrowheads="1"/>
          </p:cNvSpPr>
          <p:nvPr/>
        </p:nvSpPr>
        <p:spPr bwMode="auto">
          <a:xfrm>
            <a:off x="179388" y="2420938"/>
            <a:ext cx="4572000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25.09.1983</a:t>
            </a:r>
            <a:r>
              <a:rPr lang="ru-RU" altLang="ru-RU" dirty="0">
                <a:solidFill>
                  <a:srgbClr val="34411B"/>
                </a:solidFill>
                <a:latin typeface="Times New Roman" pitchFamily="18" charset="0"/>
                <a:cs typeface="Arial" pitchFamily="34" charset="0"/>
              </a:rPr>
              <a:t>г.</a:t>
            </a:r>
            <a:endParaRPr lang="ru-RU" altLang="ru-RU" dirty="0">
              <a:solidFill>
                <a:srgbClr val="34411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b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Окончила: </a:t>
            </a:r>
            <a:r>
              <a:rPr lang="ru-RU" altLang="ru-RU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МГПИ им М. Е. </a:t>
            </a:r>
            <a:r>
              <a:rPr lang="ru-RU" altLang="ru-RU" dirty="0" err="1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altLang="ru-RU" dirty="0">
              <a:solidFill>
                <a:srgbClr val="34411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b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Факультет: </a:t>
            </a:r>
            <a:r>
              <a:rPr lang="ru-RU" altLang="ru-RU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едагогического и художественного образования</a:t>
            </a:r>
            <a:endParaRPr lang="ru-RU" altLang="ru-RU" dirty="0">
              <a:solidFill>
                <a:srgbClr val="34411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b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altLang="ru-RU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Бакалавр</a:t>
            </a:r>
          </a:p>
          <a:p>
            <a:pPr>
              <a:defRPr/>
            </a:pPr>
            <a:r>
              <a:rPr lang="ru-RU" altLang="ru-RU" b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Диплом:</a:t>
            </a:r>
            <a:r>
              <a:rPr lang="ru-RU" altLang="ru-RU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101305 05027443</a:t>
            </a:r>
          </a:p>
          <a:p>
            <a:pPr>
              <a:defRPr/>
            </a:pPr>
            <a:r>
              <a:rPr lang="ru-RU" altLang="ru-RU" b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altLang="ru-RU" dirty="0" smtClean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  <a:endParaRPr lang="ru-RU" altLang="ru-RU" dirty="0">
              <a:solidFill>
                <a:srgbClr val="34411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b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</a:t>
            </a:r>
            <a:endParaRPr lang="ru-RU" altLang="ru-RU" dirty="0">
              <a:solidFill>
                <a:srgbClr val="34411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b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(по специальности): </a:t>
            </a:r>
            <a:r>
              <a:rPr lang="ru-RU" altLang="ru-RU" dirty="0" smtClean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altLang="ru-RU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>
              <a:defRPr/>
            </a:pPr>
            <a:r>
              <a:rPr lang="ru-RU" altLang="ru-RU" b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В данном учреждении: </a:t>
            </a:r>
            <a:r>
              <a:rPr lang="ru-RU" altLang="ru-RU" dirty="0" smtClean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altLang="ru-RU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>
              <a:defRPr/>
            </a:pPr>
            <a:r>
              <a:rPr lang="ru-RU" altLang="ru-RU" b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altLang="ru-RU" dirty="0" smtClean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altLang="ru-RU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>
              <a:defRPr/>
            </a:pPr>
            <a:r>
              <a:rPr lang="ru-RU" altLang="ru-RU" b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altLang="ru-RU" dirty="0" smtClean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22.02.2019</a:t>
            </a:r>
            <a:endParaRPr lang="ru-RU" altLang="ru-RU" dirty="0">
              <a:solidFill>
                <a:srgbClr val="34411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b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altLang="ru-RU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dirty="0">
              <a:solidFill>
                <a:srgbClr val="34411B"/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2449139"/>
            <a:ext cx="3168352" cy="4173877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834" y="332656"/>
            <a:ext cx="4442330" cy="627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6336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17410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b="1" i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интернет – публикации</a:t>
            </a:r>
          </a:p>
        </p:txBody>
      </p:sp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3347864" y="462329"/>
            <a:ext cx="457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  <a:defRPr/>
            </a:pPr>
            <a:r>
              <a:rPr lang="ru-RU" b="1" dirty="0" smtClean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Интернет-публикации: 2</a:t>
            </a:r>
            <a:endParaRPr lang="ru-RU" b="1" dirty="0">
              <a:solidFill>
                <a:srgbClr val="34411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Symbol" pitchFamily="18" charset="2"/>
              <a:buNone/>
              <a:defRPr/>
            </a:pP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Symbol" pitchFamily="18" charset="2"/>
              <a:buNone/>
              <a:defRPr/>
            </a:pP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Symbol" pitchFamily="18" charset="2"/>
              <a:buNone/>
              <a:defRPr/>
            </a:pP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18" y="836712"/>
            <a:ext cx="4076982" cy="5733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152" y="836712"/>
            <a:ext cx="4055470" cy="573325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179512" y="1268760"/>
            <a:ext cx="52562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 Интернет-конкурс – </a:t>
            </a:r>
            <a:r>
              <a:rPr lang="ru-RU" b="1" dirty="0" smtClean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solidFill>
                <a:srgbClr val="34411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459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b="1" i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endParaRPr lang="ru-RU" sz="2400" dirty="0">
              <a:solidFill>
                <a:srgbClr val="34411B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5" y="830263"/>
            <a:ext cx="4176464" cy="590291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pic>
        <p:nvPicPr>
          <p:cNvPr id="94210" name="Picture 2" descr="20874a8cf01828d6c5aca875dae9a2b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17720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52" y="397482"/>
            <a:ext cx="4175720" cy="590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18595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2400" b="1" i="1" dirty="0">
                <a:solidFill>
                  <a:srgbClr val="34411B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</a:t>
            </a:r>
            <a:r>
              <a:rPr lang="ru-RU" sz="2400" b="1" i="1" dirty="0" smtClean="0">
                <a:solidFill>
                  <a:srgbClr val="34411B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2400" b="1" i="1" dirty="0">
                <a:solidFill>
                  <a:srgbClr val="34411B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Выступления на научно-практических конференциях, </a:t>
            </a:r>
          </a:p>
          <a:p>
            <a:pPr algn="ctr" eaLnBrk="0" hangingPunct="0">
              <a:defRPr/>
            </a:pPr>
            <a:r>
              <a:rPr lang="ru-RU" sz="2400" b="1" i="1" dirty="0">
                <a:solidFill>
                  <a:srgbClr val="34411B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семинарах, секциях</a:t>
            </a:r>
            <a:endParaRPr lang="ru-RU" sz="2400" b="1" i="1" dirty="0">
              <a:solidFill>
                <a:srgbClr val="34411B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4005478" cy="5661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80727"/>
            <a:ext cx="4032448" cy="5699367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209268" cy="5949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14266"/>
            <a:ext cx="4336722" cy="5967669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5148064" y="3645024"/>
            <a:ext cx="35283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90891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23554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b="1" i="1" dirty="0">
                <a:solidFill>
                  <a:srgbClr val="34411B"/>
                </a:solidFill>
                <a:latin typeface="Times New Roman" pitchFamily="18" charset="0"/>
                <a:cs typeface="Lucida Sans Unicode" pitchFamily="34" charset="0"/>
              </a:rPr>
              <a:t>6</a:t>
            </a:r>
            <a:r>
              <a:rPr lang="ru-RU" altLang="ru-RU" sz="2400" b="1" i="1" dirty="0" smtClean="0">
                <a:solidFill>
                  <a:srgbClr val="34411B"/>
                </a:solidFill>
                <a:latin typeface="Times New Roman" pitchFamily="18" charset="0"/>
                <a:cs typeface="Lucida Sans Unicode" pitchFamily="34" charset="0"/>
              </a:rPr>
              <a:t>. </a:t>
            </a:r>
            <a:r>
              <a:rPr lang="ru-RU" altLang="ru-RU" sz="2400" b="1" i="1" dirty="0">
                <a:solidFill>
                  <a:srgbClr val="34411B"/>
                </a:solidFill>
                <a:latin typeface="Times New Roman" pitchFamily="18" charset="0"/>
                <a:cs typeface="Lucida Sans Unicode" pitchFamily="34" charset="0"/>
              </a:rPr>
              <a:t>Проведение открытых занятий, мастер – классов, мероприятий </a:t>
            </a:r>
            <a:endParaRPr lang="ru-RU" sz="2400" i="1" dirty="0">
              <a:solidFill>
                <a:srgbClr val="34411B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08720"/>
            <a:ext cx="4166373" cy="5733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97926"/>
            <a:ext cx="4064063" cy="574405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2656"/>
            <a:ext cx="4362111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2261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400" b="1" i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altLang="ru-RU" sz="2400" b="1" i="1" dirty="0" smtClean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400" b="1" i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Общественная активность педагога: участие в экспертных комиссиях, в жюри конкурсов, депутатская деятельность и т.д.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799518"/>
            <a:ext cx="4107373" cy="580526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>
              <a:lnSpc>
                <a:spcPct val="93000"/>
              </a:lnSpc>
              <a:defRPr/>
            </a:pPr>
            <a:r>
              <a:rPr lang="ru-RU" altLang="ru-RU" sz="2400" b="1" i="1" dirty="0" smtClean="0">
                <a:solidFill>
                  <a:srgbClr val="34411B"/>
                </a:solidFill>
                <a:latin typeface="Times New Roman" pitchFamily="18" charset="0"/>
                <a:cs typeface="Lucida Sans Unicode" pitchFamily="34" charset="0"/>
              </a:rPr>
              <a:t>8. </a:t>
            </a:r>
            <a:r>
              <a:rPr lang="ru-RU" altLang="ru-RU" sz="2400" b="1" i="1" dirty="0">
                <a:solidFill>
                  <a:srgbClr val="34411B"/>
                </a:solidFill>
                <a:latin typeface="Times New Roman" pitchFamily="18" charset="0"/>
                <a:cs typeface="Lucida Sans Unicode" pitchFamily="34" charset="0"/>
              </a:rPr>
              <a:t>Позитивные результаты работы с воспитанниками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78" y="548680"/>
            <a:ext cx="4248472" cy="60046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55" y="548680"/>
            <a:ext cx="4248472" cy="600469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074" y="16067"/>
            <a:ext cx="9144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altLang="ru-RU" sz="2400" b="1" i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Наличие собственного инновационного опыта</a:t>
            </a:r>
          </a:p>
          <a:p>
            <a:pPr>
              <a:spcAft>
                <a:spcPts val="0"/>
              </a:spcAft>
              <a:defRPr/>
            </a:pPr>
            <a:r>
              <a:rPr lang="ru-RU" sz="2400" kern="50" dirty="0" smtClean="0">
                <a:solidFill>
                  <a:srgbClr val="34411B"/>
                </a:solidFill>
                <a:latin typeface="Times New Roman"/>
                <a:ea typeface="Andale Sans UI"/>
                <a:cs typeface="Arial" charset="0"/>
              </a:rPr>
              <a:t>    </a:t>
            </a:r>
            <a:r>
              <a:rPr lang="ru-RU" sz="2400" kern="50" dirty="0">
                <a:solidFill>
                  <a:srgbClr val="34411B"/>
                </a:solidFill>
                <a:latin typeface="Times New Roman"/>
                <a:ea typeface="Andale Sans UI"/>
                <a:cs typeface="Arial" charset="0"/>
              </a:rPr>
              <a:t>Адрес сайта: </a:t>
            </a:r>
          </a:p>
          <a:p>
            <a:pPr>
              <a:spcAft>
                <a:spcPts val="0"/>
              </a:spcAft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  <a:hlinkClick r:id="rId3"/>
              </a:rPr>
              <a:t>https://upload2.schoolrm.ru/iblock/96e/96e8f74d8944fd01a5464685bebd9772/ped.opyt-YAskinoy.pdf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  <a:defRPr/>
            </a:pPr>
            <a:endParaRPr lang="ru-RU" sz="2400" kern="50" dirty="0">
              <a:solidFill>
                <a:prstClr val="black"/>
              </a:solidFill>
              <a:latin typeface="Times New Roman"/>
              <a:ea typeface="Andale Sans UI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t="3801" b="41600"/>
          <a:stretch/>
        </p:blipFill>
        <p:spPr>
          <a:xfrm>
            <a:off x="204459" y="1700808"/>
            <a:ext cx="8735080" cy="453650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8640"/>
            <a:ext cx="4464006" cy="630932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5008" y="116632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i="1" dirty="0" smtClean="0">
                <a:solidFill>
                  <a:srgbClr val="3441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altLang="ru-RU" sz="2400" b="1" i="1" dirty="0">
                <a:solidFill>
                  <a:srgbClr val="3441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03" y="750801"/>
            <a:ext cx="4010282" cy="56680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50801"/>
            <a:ext cx="4005478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637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38335"/>
            <a:ext cx="4514953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4063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5008" y="116632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i="1" dirty="0" smtClean="0">
                <a:solidFill>
                  <a:srgbClr val="3441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Работа с детьми из социально – неблагополучных семей</a:t>
            </a:r>
            <a:endParaRPr lang="ru-RU" altLang="ru-RU" sz="2400" b="1" i="1" dirty="0">
              <a:solidFill>
                <a:srgbClr val="34411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08" y="665510"/>
            <a:ext cx="3991581" cy="5859834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95536" y="4149080"/>
            <a:ext cx="18722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37" y="689130"/>
            <a:ext cx="4129271" cy="583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2904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sz="2400" b="1" i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700808"/>
            <a:ext cx="4824413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3441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Интернет-конкурсы: 1</a:t>
            </a:r>
            <a:endParaRPr lang="ru-RU" b="1" dirty="0">
              <a:solidFill>
                <a:srgbClr val="34411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48680"/>
            <a:ext cx="4311163" cy="609329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2867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400" b="1" i="1" dirty="0" smtClean="0">
                <a:solidFill>
                  <a:srgbClr val="34411B"/>
                </a:solidFill>
                <a:latin typeface="Times New Roman" pitchFamily="18" charset="0"/>
              </a:rPr>
              <a:t>12. </a:t>
            </a:r>
            <a:r>
              <a:rPr lang="ru-RU" altLang="ru-RU" sz="2400" b="1" i="1" dirty="0">
                <a:solidFill>
                  <a:srgbClr val="34411B"/>
                </a:solidFill>
                <a:latin typeface="Times New Roman" pitchFamily="18" charset="0"/>
              </a:rPr>
              <a:t>Награды и поощрения педагога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48680"/>
            <a:ext cx="4392488" cy="621324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5990"/>
          </a:xfrm>
          <a:prstGeom prst="rect">
            <a:avLst/>
          </a:prstGeom>
        </p:spPr>
      </p:pic>
      <p:sp>
        <p:nvSpPr>
          <p:cNvPr id="16386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b="1" i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2400" b="1" i="1" dirty="0" smtClean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400" b="1" i="1" dirty="0">
                <a:solidFill>
                  <a:srgbClr val="34411B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 деятельности)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6" y="938213"/>
            <a:ext cx="3940716" cy="5501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296" y="1340768"/>
            <a:ext cx="5212956" cy="32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7975" y="4653136"/>
            <a:ext cx="5212956" cy="1185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967739" y="5486623"/>
            <a:ext cx="49967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76672"/>
            <a:ext cx="4397271" cy="6214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" y="499325"/>
            <a:ext cx="4397271" cy="62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628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5" y="260648"/>
            <a:ext cx="4511431" cy="62062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23" y="260648"/>
            <a:ext cx="4385054" cy="620626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932040" y="4293096"/>
            <a:ext cx="14401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3046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60648"/>
            <a:ext cx="4322439" cy="59502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994" y="260648"/>
            <a:ext cx="4871126" cy="3718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4945" y="3985627"/>
            <a:ext cx="4877223" cy="222523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717975" y="5661248"/>
            <a:ext cx="410249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4880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8168"/>
            <a:ext cx="4432176" cy="61026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711" y="408168"/>
            <a:ext cx="4395597" cy="60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0234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8169"/>
            <a:ext cx="4395597" cy="604166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043608" y="4149080"/>
            <a:ext cx="2520280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6533"/>
            <a:ext cx="4311163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2518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75856" y="116632"/>
            <a:ext cx="2928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altLang="ru-RU" sz="2400" b="1" i="1" dirty="0">
                <a:solidFill>
                  <a:srgbClr val="3441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689130"/>
            <a:ext cx="4176464" cy="6217809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835696" y="3501008"/>
            <a:ext cx="8640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689130"/>
            <a:ext cx="4311163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970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ablo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2564</TotalTime>
  <Words>215</Words>
  <Application>Microsoft Office PowerPoint</Application>
  <PresentationFormat>Экран (4:3)</PresentationFormat>
  <Paragraphs>38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Andale Sans UI</vt:lpstr>
      <vt:lpstr>Arial</vt:lpstr>
      <vt:lpstr>Calibri</vt:lpstr>
      <vt:lpstr>Lucida Sans Unicode</vt:lpstr>
      <vt:lpstr>Symbol</vt:lpstr>
      <vt:lpstr>Times New Roman</vt:lpstr>
      <vt:lpstr>Shablon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Организация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Пользователь</cp:lastModifiedBy>
  <cp:revision>249</cp:revision>
  <dcterms:created xsi:type="dcterms:W3CDTF">2012-03-04T10:45:14Z</dcterms:created>
  <dcterms:modified xsi:type="dcterms:W3CDTF">2023-11-17T16:06:03Z</dcterms:modified>
</cp:coreProperties>
</file>