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sldIdLst>
    <p:sldId id="256" r:id="rId2"/>
    <p:sldId id="257" r:id="rId3"/>
    <p:sldId id="258" r:id="rId4"/>
    <p:sldId id="259" r:id="rId5"/>
    <p:sldId id="282" r:id="rId6"/>
    <p:sldId id="283" r:id="rId7"/>
    <p:sldId id="284" r:id="rId8"/>
    <p:sldId id="287" r:id="rId9"/>
    <p:sldId id="288" r:id="rId10"/>
    <p:sldId id="264" r:id="rId11"/>
    <p:sldId id="265" r:id="rId12"/>
    <p:sldId id="289" r:id="rId13"/>
    <p:sldId id="266" r:id="rId14"/>
    <p:sldId id="299" r:id="rId15"/>
    <p:sldId id="300" r:id="rId16"/>
    <p:sldId id="294" r:id="rId17"/>
    <p:sldId id="297" r:id="rId18"/>
    <p:sldId id="270" r:id="rId19"/>
    <p:sldId id="301" r:id="rId20"/>
    <p:sldId id="30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7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24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9177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35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4603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069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523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2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40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2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2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45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97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226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78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3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66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0194" y="274634"/>
            <a:ext cx="7848872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accent3"/>
                </a:solidFill>
                <a:latin typeface="Book Antiqua" pitchFamily="18" charset="0"/>
              </a:rPr>
              <a:t>Портфолио </a:t>
            </a:r>
            <a:r>
              <a:rPr lang="ru-RU" sz="3100" dirty="0" smtClean="0">
                <a:latin typeface="Book Antiqua" pitchFamily="18" charset="0"/>
              </a:rPr>
              <a:t/>
            </a:r>
            <a:br>
              <a:rPr lang="ru-RU" sz="3100" dirty="0" smtClean="0">
                <a:latin typeface="Book Antiqua" pitchFamily="18" charset="0"/>
              </a:rPr>
            </a:b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Морозовой Ларисы Васильевны</a:t>
            </a: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3100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преподавателя по классу «фортепиано»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МБУДО «ДШИ № 8»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194" y="2302907"/>
            <a:ext cx="565212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Дата рождения: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07.05.1949 г.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Профессиональное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образование: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Преподаватель ДМШ по музыкально-теоретическим дисциплинам и общему фортепиано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Саранское Государственное музыкальное училище им. Л. П. Кирюкова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Диплом - У № 085633 Дата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выдачи: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21.06.1969 г.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Учитель русского языка и литературы МГПИ им М.Е.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Евсевьева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pPr lvl="0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Диплом – КВ № 388455 Дата выдачи: 12.07.1983 г.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Стаж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педагогической работы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(по</a:t>
            </a:r>
          </a:p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специальности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): 50 лет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Общий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трудовой стаж: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50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лет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Наличие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квалификационной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категории: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высшая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Дата последней аттестации:</a:t>
            </a:r>
          </a:p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Приказ МК РМ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№ 461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от 05.05.2015 г.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69" y="2852936"/>
            <a:ext cx="2385880" cy="290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4624"/>
            <a:ext cx="4849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4497" y="260648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Результаты участия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обучающихся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в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мероприятиях различных уровней  по учебной деятельности: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предметные олимпиады; конкурсы, фестивали; выставки-конкурсы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2"/>
            <a:ext cx="374878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844824"/>
            <a:ext cx="2790182" cy="12784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00" y="0"/>
            <a:ext cx="488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8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00" y="0"/>
            <a:ext cx="488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67600" cy="115212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Участие в научно-методической, исследовательской, экспериментальной деятельности, в том числе выступления на конференциях, семинарах,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педчтениях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, методических объединениях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t="51384" r="6941" b="-655"/>
          <a:stretch/>
        </p:blipFill>
        <p:spPr>
          <a:xfrm rot="10800000">
            <a:off x="4675462" y="2420888"/>
            <a:ext cx="4176465" cy="3356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1050"/>
          <a:stretch/>
        </p:blipFill>
        <p:spPr>
          <a:xfrm rot="10800000">
            <a:off x="68418" y="2420888"/>
            <a:ext cx="4585083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Наличие наград (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грамот, благодарственных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писем), полученных за работу в области культуры и искусства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4153033" cy="58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/>
        </p:blipFill>
        <p:spPr>
          <a:xfrm>
            <a:off x="-29371" y="260648"/>
            <a:ext cx="4507156" cy="30535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" b="52100"/>
          <a:stretch/>
        </p:blipFill>
        <p:spPr>
          <a:xfrm>
            <a:off x="4507156" y="260648"/>
            <a:ext cx="4362144" cy="3125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r="2477" b="52100"/>
          <a:stretch/>
        </p:blipFill>
        <p:spPr>
          <a:xfrm>
            <a:off x="79709" y="3501008"/>
            <a:ext cx="4347737" cy="3099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" b="53150"/>
          <a:stretch/>
        </p:blipFill>
        <p:spPr>
          <a:xfrm>
            <a:off x="4435964" y="3516058"/>
            <a:ext cx="4539338" cy="30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5232" y="421112"/>
            <a:ext cx="5832647" cy="82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3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1347" y="-395083"/>
            <a:ext cx="5601307" cy="792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809" y="44624"/>
            <a:ext cx="7467600" cy="28803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Характеристика преподавателя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4369058" cy="6178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09" y="476672"/>
            <a:ext cx="4536504" cy="64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ВСЕ МАТЕРИАЛЫ РАСПОЛОЖЕНЫ НА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САЙТЕ:</a:t>
            </a:r>
            <a:endParaRPr lang="ru-RU" sz="22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2708920"/>
            <a:ext cx="46608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art8sar.schoolrm.ru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7" y="116632"/>
            <a:ext cx="7467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Повышение квалификации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профессиональная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переподготовка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7046" y="-212050"/>
            <a:ext cx="5760641" cy="81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568" y="44624"/>
            <a:ext cx="7467600" cy="14401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Позитивная динамика доли учащихся, успевающих на «4» и «5» за предшествующий учебный год  (%)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1052736"/>
            <a:ext cx="4105233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258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Результаты участия обучающихся в </a:t>
            </a:r>
            <a:b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профессиональных конкурсах, проводимых под  патронатом Министерств  культуры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398281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430</TotalTime>
  <Words>168</Words>
  <Application>Microsoft Office PowerPoint</Application>
  <PresentationFormat>Экран (4:3)</PresentationFormat>
  <Paragraphs>24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Book Antiqua</vt:lpstr>
      <vt:lpstr>Bookman Old Style</vt:lpstr>
      <vt:lpstr>Trebuchet MS</vt:lpstr>
      <vt:lpstr>Wingdings 3</vt:lpstr>
      <vt:lpstr>Грань</vt:lpstr>
      <vt:lpstr>Портфолио  Морозовой Ларисы Васильевны преподавателя по классу «фортепиано» МБУДО «ДШИ № 8»</vt:lpstr>
      <vt:lpstr>Презентация PowerPoint</vt:lpstr>
      <vt:lpstr>Презентация PowerPoint</vt:lpstr>
      <vt:lpstr>Презентация PowerPoint</vt:lpstr>
      <vt:lpstr>Характеристика преподавателя</vt:lpstr>
      <vt:lpstr>ВСЕ МАТЕРИАЛЫ РАСПОЛОЖЕНЫ НА САЙТЕ:</vt:lpstr>
      <vt:lpstr>Повышение квалификации,  профессиональная переподготовка </vt:lpstr>
      <vt:lpstr>Позитивная динамика доли учащихся, успевающих на «4» и «5» за предшествующий учебный год  (%)</vt:lpstr>
      <vt:lpstr>Результаты участия обучающихся в  профессиональных конкурсах, проводимых под  патронатом Министерств  культуры </vt:lpstr>
      <vt:lpstr>Презентация PowerPoint</vt:lpstr>
      <vt:lpstr>Презентация PowerPoint</vt:lpstr>
      <vt:lpstr>Результаты участия обучающихся в мероприятиях различных уровней  по учебной деятельности: предметные олимпиады; конкурсы, фестивали; выставки-конкурсы  </vt:lpstr>
      <vt:lpstr>Презентация PowerPoint</vt:lpstr>
      <vt:lpstr>Презентация PowerPoint</vt:lpstr>
      <vt:lpstr>Презентация PowerPoint</vt:lpstr>
      <vt:lpstr>Участие в научно-методической, исследовательской, экспериментальной деятельности, в том числе выступления на конференциях, семинарах, педчтениях, методических объединениях</vt:lpstr>
      <vt:lpstr>Наличие наград (грамот, благодарственных писем), полученных за работу в области культуры и искусства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Бикеевой Елены Сергеевны преподавателя по классу «фортепиано» МБУДО «ДШИ № 8»</dc:title>
  <dc:creator>111</dc:creator>
  <cp:lastModifiedBy>RePack by Diakov</cp:lastModifiedBy>
  <cp:revision>36</cp:revision>
  <dcterms:created xsi:type="dcterms:W3CDTF">2019-12-03T20:19:44Z</dcterms:created>
  <dcterms:modified xsi:type="dcterms:W3CDTF">2020-02-14T14:26:37Z</dcterms:modified>
</cp:coreProperties>
</file>