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276" r:id="rId2"/>
    <p:sldId id="277" r:id="rId3"/>
    <p:sldId id="278" r:id="rId4"/>
    <p:sldId id="280" r:id="rId5"/>
    <p:sldId id="281" r:id="rId6"/>
    <p:sldId id="282" r:id="rId7"/>
    <p:sldId id="286" r:id="rId8"/>
    <p:sldId id="287" r:id="rId9"/>
    <p:sldId id="283" r:id="rId10"/>
    <p:sldId id="288" r:id="rId11"/>
    <p:sldId id="284" r:id="rId12"/>
    <p:sldId id="285" r:id="rId13"/>
    <p:sldId id="296" r:id="rId14"/>
    <p:sldId id="289" r:id="rId15"/>
    <p:sldId id="290" r:id="rId16"/>
    <p:sldId id="305" r:id="rId17"/>
    <p:sldId id="299" r:id="rId18"/>
    <p:sldId id="306" r:id="rId19"/>
    <p:sldId id="307" r:id="rId20"/>
    <p:sldId id="29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D6801-9870-4DBA-8BD8-42F1990C85BB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2D5CB-A196-410D-93C9-174E57DD0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71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188641"/>
            <a:ext cx="626469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600" b="1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Морские рыбки</a:t>
            </a:r>
            <a:endParaRPr lang="ru-RU" sz="4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5301208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 средней группы </a:t>
            </a:r>
          </a:p>
          <a:p>
            <a:pPr lvl="0">
              <a:defRPr/>
            </a:pPr>
            <a:r>
              <a:rPr lang="ru-RU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Лакеева Ю.В.</a:t>
            </a:r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" y="1124744"/>
            <a:ext cx="7751801" cy="418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d.newsweek.com/en/full/1502691/puffer-fish-blow-fish-getty-stoc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d.newsweek.com/en/full/1502691/puffer-fish-blow-fish-getty-stock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d.newsweek.com/en/full/1502691/puffer-fish-blow-fish-getty-stock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6" name="Picture 8" descr="https://avatars.mds.yandex.net/get-pdb/214908/ece880a2-5d8c-4cae-9b04-98a3c9316f54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28" y="836712"/>
            <a:ext cx="6768752" cy="571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5176" y="312738"/>
            <a:ext cx="7695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Рыба Фугу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973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836712"/>
            <a:ext cx="76328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каких частей </a:t>
            </a:r>
            <a:r>
              <a:rPr lang="ru-RU" sz="3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состоит рыба? </a:t>
            </a:r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(Туловище, хвост, </a:t>
            </a:r>
            <a:r>
              <a:rPr lang="ru-RU" sz="3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плавники, жабры, глаза</a:t>
            </a:r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, чешуя.) У всех рыб есть хвост, он служит им рулем. Еще у рыб есть плавники. Как вы думаете, для чего рыбам плавники? (Чтобы </a:t>
            </a:r>
            <a:r>
              <a:rPr lang="ru-RU" sz="3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плавать). </a:t>
            </a:r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Конечно же, у рыб есть глаза. Для чего нужны глаза? (Чтобы </a:t>
            </a:r>
            <a:r>
              <a:rPr lang="ru-RU" sz="3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видеть).</a:t>
            </a:r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Тело </a:t>
            </a:r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рыбы покрыто пластинками – это чешуя. Зачем она рыбе? (Защищаться</a:t>
            </a:r>
            <a:r>
              <a:rPr lang="ru-RU" sz="3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lvl="0"/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62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fs01.infourok.ru/images/doc/60/74554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2704"/>
            <a:ext cx="9140394" cy="685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547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un9-41.userapi.com/c851120/v851120328/d7e70/AfHPzwV7V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858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0567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теперь мы немного поплаваем.</a:t>
            </a:r>
          </a:p>
          <a:p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Мы теперь плывем по морю</a:t>
            </a:r>
          </a:p>
          <a:p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И резвимся на просторе.</a:t>
            </a:r>
          </a:p>
          <a:p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(Гребем вперед.)</a:t>
            </a:r>
          </a:p>
          <a:p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Веселее догоняй,</a:t>
            </a:r>
          </a:p>
          <a:p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За дельфином успевай!</a:t>
            </a:r>
          </a:p>
          <a:p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(Вверх руки – волнообразные движения.)</a:t>
            </a:r>
          </a:p>
          <a:p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А теперь пора нырнуть,</a:t>
            </a:r>
          </a:p>
          <a:p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В мир подводный заглянуть.</a:t>
            </a:r>
          </a:p>
          <a:p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(Сели на корточки, повороты головы вправо и влево.)</a:t>
            </a:r>
            <a:endParaRPr lang="ru-RU" sz="3200" i="0" dirty="0">
              <a:solidFill>
                <a:srgbClr val="11111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008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6096" y="548680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сейчас </a:t>
            </a: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давайте  сделаем </a:t>
            </a: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очень красивую рыбку, а затем отпустить ее в море</a:t>
            </a: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0" i="0" dirty="0">
              <a:solidFill>
                <a:srgbClr val="11111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s://avatars.mds.yandex.net/get-pdb/1895831/2ab9a53d-4943-4d20-bbda-a3019757daff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57" y="1362581"/>
            <a:ext cx="6970440" cy="522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462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801688"/>
            <a:ext cx="7285037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711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81369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работы нам потребуются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: цветная бумага, основа-картон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, на котором будет расположена 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аппликация, 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клей ПВА, кисти для клея, 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ножницы. </a:t>
            </a:r>
          </a:p>
          <a:p>
            <a:endParaRPr lang="ru-RU" dirty="0" smtClean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3252"/>
            <a:ext cx="4968552" cy="505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250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111111"/>
                </a:solidFill>
                <a:latin typeface="Arial"/>
              </a:rPr>
              <a:t>Из цветной бумаги сделаем заготовки для </a:t>
            </a:r>
            <a:r>
              <a:rPr lang="ru-RU" dirty="0" smtClean="0">
                <a:solidFill>
                  <a:srgbClr val="111111"/>
                </a:solidFill>
                <a:latin typeface="Arial"/>
              </a:rPr>
              <a:t>нашей рыбки. Вырезаем разные геометрические фигуры: овал (туловище), круг (глаза), треугольник (хвост и плавники).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77600"/>
            <a:ext cx="7058173" cy="482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222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Начинаем собирать изображение </a:t>
            </a: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рыбки. Приклеиваем </a:t>
            </a: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туловище на </a:t>
            </a: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основу, затем хвост, плавники и глаз с </a:t>
            </a: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помощью </a:t>
            </a: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клея.</a:t>
            </a:r>
          </a:p>
          <a:p>
            <a:pPr lvl="0" algn="just"/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Вот </a:t>
            </a: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такие рыбки получились у нас!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33024"/>
            <a:ext cx="475252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224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412776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Цели: </a:t>
            </a:r>
            <a:r>
              <a:rPr lang="ru-RU" sz="40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закрепление представления о морском дне и его обитателях; составление гармоничных образов рыбок из отдельных элементов.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848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mg2.goodfon.ru/wallpaper/nbig/9/8e/more-okean-svet-luchi-vek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938336"/>
            <a:ext cx="82089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i="1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50257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92696"/>
            <a:ext cx="70567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Задачи: закреплять представления детей о море и его обитателях; учить детей составлять гармоничные образы рыбок из отдельных элементов (кругов, овалов, треугольников, вырезывать круги и овалы – из квадратов или прямоугольников путем закругления углов; добиваться выразительности образа путем контрастного сочетания цветов; развивать у детей воображение, умение самостоятельно выбирать материал для раскрашивания предложенной </a:t>
            </a: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темы, </a:t>
            </a: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развивать комбинаторские способности и композиционные </a:t>
            </a: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умения; обобщать </a:t>
            </a: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опыт сотрудничества и сотворчества при создании коллективной композиции.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98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548680"/>
            <a:ext cx="77768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Организационный </a:t>
            </a:r>
            <a:r>
              <a:rPr lang="ru-RU" sz="3200" b="1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момент</a:t>
            </a:r>
            <a:endParaRPr lang="ru-RU" sz="3200" b="1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Дети встают полукругом на ковре. </a:t>
            </a:r>
            <a:r>
              <a:rPr lang="ru-RU" sz="3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Им предлагается  </a:t>
            </a:r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послушать </a:t>
            </a:r>
            <a:r>
              <a:rPr lang="ru-RU" sz="3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мелодию (звучит шум моря):</a:t>
            </a:r>
            <a:endParaRPr lang="ru-RU" sz="32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– Прислушайтесь! </a:t>
            </a:r>
            <a:r>
              <a:rPr lang="ru-RU" sz="3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Что это за шум? (Это шумит море.) Давайте представим, что мы попали на берег моря. Над головой у нас голубое небо, под ногами золотистый песок, а впереди море.</a:t>
            </a:r>
          </a:p>
          <a:p>
            <a:pPr algn="just"/>
            <a:r>
              <a:rPr lang="ru-RU" sz="3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Рассматриваем </a:t>
            </a:r>
            <a:r>
              <a:rPr lang="ru-RU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картину с изображением морского пейзажа.</a:t>
            </a:r>
            <a:endParaRPr lang="ru-RU" sz="3200" b="0" i="0" dirty="0">
              <a:solidFill>
                <a:srgbClr val="11111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261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352928" cy="626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823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сейчас </a:t>
            </a: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послушайте </a:t>
            </a: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интересную историю: в море обитает множество самых разнообразных рыб. </a:t>
            </a: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(Предлагаю </a:t>
            </a: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рассмотреть рыбок, назвать цвет.) </a:t>
            </a:r>
            <a:endParaRPr lang="ru-RU" sz="2400" dirty="0" smtClean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fs01.urokinachalki.ru/e/000db7-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77001"/>
            <a:ext cx="6840760" cy="481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817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Есть рыбы съедобные. Рыбаки их ловят, а мы покупаем, готовим и едим – 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это сельдь, треска, камбала, палтус, морской язык</a:t>
            </a:r>
            <a:r>
              <a:rPr lang="ru-RU" dirty="0" smtClean="0">
                <a:solidFill>
                  <a:srgbClr val="111111"/>
                </a:solidFill>
                <a:latin typeface="Arial"/>
              </a:rPr>
              <a:t>. </a:t>
            </a:r>
            <a:endParaRPr lang="ru-RU" dirty="0"/>
          </a:p>
        </p:txBody>
      </p:sp>
      <p:pic>
        <p:nvPicPr>
          <p:cNvPr id="4102" name="Picture 6" descr="https://img12.postila.ru/resize?w=585&amp;src=%2Fdata%2Fdf%2Fc3%2Fca%2F78%2Fdfc3ca788ab6853e099195484c8914ea8db1ccea0a4698510a651d50bd376c3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252818"/>
            <a:ext cx="4171341" cy="523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detskiy-sad.com/wp-content/uploads/2016/12/ryby-s-nazvaniyami-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52817"/>
            <a:ext cx="4077371" cy="544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003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ishingday.org/wp-content/uploads/2019/12/8-685x3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45895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197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56895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рыбы опасные, ядовитые, которые даже могут убить </a:t>
            </a: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током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.                  </a:t>
            </a:r>
          </a:p>
          <a:p>
            <a:pPr lvl="0" algn="ctr"/>
            <a:r>
              <a:rPr lang="ru-RU" sz="2000" b="1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Электрический</a:t>
            </a:r>
            <a:r>
              <a:rPr lang="ru-RU" b="1" dirty="0" smtClean="0">
                <a:solidFill>
                  <a:srgbClr val="111111"/>
                </a:solidFill>
                <a:latin typeface="Arial"/>
              </a:rPr>
              <a:t> скат</a:t>
            </a:r>
          </a:p>
        </p:txBody>
      </p:sp>
      <p:pic>
        <p:nvPicPr>
          <p:cNvPr id="6148" name="Picture 4" descr="https://avatars.mds.yandex.net/get-zen_doc/128694/pub_5d58dfce43863f00ae6da350_5d58e09dbd639600aea710dd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14" y="1528316"/>
            <a:ext cx="7310586" cy="46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70995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356</TotalTime>
  <Words>455</Words>
  <Application>Microsoft Office PowerPoint</Application>
  <PresentationFormat>Экран (4:3)</PresentationFormat>
  <Paragraphs>31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Света</dc:creator>
  <cp:lastModifiedBy>User</cp:lastModifiedBy>
  <cp:revision>34</cp:revision>
  <dcterms:created xsi:type="dcterms:W3CDTF">2020-04-15T08:53:24Z</dcterms:created>
  <dcterms:modified xsi:type="dcterms:W3CDTF">2020-04-17T17:22:00Z</dcterms:modified>
</cp:coreProperties>
</file>