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56905-5E37-4FC1-A7B6-92FCFFC8FD2B}" type="doc">
      <dgm:prSet loTypeId="urn:microsoft.com/office/officeart/2005/8/layout/target3" loCatId="relationship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909F65D-3712-4EF0-B85A-B04469D7A69B}">
      <dgm:prSet/>
      <dgm:spPr/>
      <dgm:t>
        <a:bodyPr/>
        <a:lstStyle/>
        <a:p>
          <a:pPr rtl="0"/>
          <a:r>
            <a:rPr lang="ru-RU" dirty="0" smtClean="0"/>
            <a:t>В настоящее время, заботясь о физическом и </a:t>
          </a:r>
          <a:r>
            <a:rPr lang="ru-RU" dirty="0" err="1" smtClean="0"/>
            <a:t>познаватнльном</a:t>
          </a:r>
          <a:r>
            <a:rPr lang="ru-RU" dirty="0" smtClean="0"/>
            <a:t> развитии ребенка, взрослые зачастую забывают о важности его эмоционально-личностного развития, которое напрямую связано с психологическим и социальным благополучием ребенка. Развитию эмоциональной сферы ребенка не всегда уделяется достаточное внимание, в отличие от его познавательного развития.</a:t>
          </a:r>
          <a:endParaRPr lang="ru-RU" dirty="0"/>
        </a:p>
      </dgm:t>
    </dgm:pt>
    <dgm:pt modelId="{5502F8FA-CCF2-486D-9531-1F20FC322A27}" type="parTrans" cxnId="{D82A84F0-FF95-44AF-8822-673D34B02CF8}">
      <dgm:prSet/>
      <dgm:spPr/>
      <dgm:t>
        <a:bodyPr/>
        <a:lstStyle/>
        <a:p>
          <a:endParaRPr lang="ru-RU"/>
        </a:p>
      </dgm:t>
    </dgm:pt>
    <dgm:pt modelId="{91986FDF-04EE-40BE-B0C4-7B0688D55A84}" type="sibTrans" cxnId="{D82A84F0-FF95-44AF-8822-673D34B02CF8}">
      <dgm:prSet/>
      <dgm:spPr/>
      <dgm:t>
        <a:bodyPr/>
        <a:lstStyle/>
        <a:p>
          <a:endParaRPr lang="ru-RU"/>
        </a:p>
      </dgm:t>
    </dgm:pt>
    <dgm:pt modelId="{51D23656-1104-452E-A82B-5AD28DEEB75C}">
      <dgm:prSet/>
      <dgm:spPr/>
      <dgm:t>
        <a:bodyPr/>
        <a:lstStyle/>
        <a:p>
          <a:pPr rtl="0"/>
          <a:r>
            <a:rPr lang="ru-RU" smtClean="0"/>
            <a:t>Современные дети стали мене отзывчивыми к чувствам других, они не всегда способны осознать и контролировать свои эмоции, а это приводит к импульсивности поведения. Следовательно</a:t>
          </a:r>
          <a:r>
            <a:rPr lang="ru-RU" b="1" smtClean="0"/>
            <a:t>, актуальность</a:t>
          </a:r>
          <a:r>
            <a:rPr lang="ru-RU" smtClean="0"/>
            <a:t> данной проблемы очевидна. Она заключается в следующем: рассмотрение вопроса о развитии эмоциональной сферы и личности ребенка-дошкольника предполагает всестороннее изучение его личности ,поведения и деятельности, взаимоотношений с окружающими людьми, особенностей его переживаний, мировоззрений и качеств личности.</a:t>
          </a:r>
          <a:endParaRPr lang="ru-RU"/>
        </a:p>
      </dgm:t>
    </dgm:pt>
    <dgm:pt modelId="{94C24190-8BB1-40EF-B43A-DF5E4FDDAF4E}" type="parTrans" cxnId="{5F637CCA-E690-40C4-92EB-5FDA7038909F}">
      <dgm:prSet/>
      <dgm:spPr/>
      <dgm:t>
        <a:bodyPr/>
        <a:lstStyle/>
        <a:p>
          <a:endParaRPr lang="ru-RU"/>
        </a:p>
      </dgm:t>
    </dgm:pt>
    <dgm:pt modelId="{C3E729E2-801B-463F-8413-78636F75FABC}" type="sibTrans" cxnId="{5F637CCA-E690-40C4-92EB-5FDA7038909F}">
      <dgm:prSet/>
      <dgm:spPr/>
      <dgm:t>
        <a:bodyPr/>
        <a:lstStyle/>
        <a:p>
          <a:endParaRPr lang="ru-RU"/>
        </a:p>
      </dgm:t>
    </dgm:pt>
    <dgm:pt modelId="{57940D0A-5AC5-4BC2-89BB-937BC4A29922}" type="pres">
      <dgm:prSet presAssocID="{ABE56905-5E37-4FC1-A7B6-92FCFFC8FD2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C2E7566-E1F1-4A52-8B3D-02D70E8A161D}" type="pres">
      <dgm:prSet presAssocID="{A909F65D-3712-4EF0-B85A-B04469D7A69B}" presName="circle1" presStyleLbl="node1" presStyleIdx="0" presStyleCnt="2"/>
      <dgm:spPr/>
    </dgm:pt>
    <dgm:pt modelId="{B25AE5AF-FE48-4DDF-92B0-DD3623FD7B9E}" type="pres">
      <dgm:prSet presAssocID="{A909F65D-3712-4EF0-B85A-B04469D7A69B}" presName="space" presStyleCnt="0"/>
      <dgm:spPr/>
    </dgm:pt>
    <dgm:pt modelId="{140CB7BD-86BB-474B-94C4-CA905A9DCC85}" type="pres">
      <dgm:prSet presAssocID="{A909F65D-3712-4EF0-B85A-B04469D7A69B}" presName="rect1" presStyleLbl="alignAcc1" presStyleIdx="0" presStyleCnt="2"/>
      <dgm:spPr/>
    </dgm:pt>
    <dgm:pt modelId="{0AC9D018-F3AB-40DD-BC82-E24A192A2507}" type="pres">
      <dgm:prSet presAssocID="{51D23656-1104-452E-A82B-5AD28DEEB75C}" presName="vertSpace2" presStyleLbl="node1" presStyleIdx="0" presStyleCnt="2"/>
      <dgm:spPr/>
    </dgm:pt>
    <dgm:pt modelId="{C4761735-A918-4862-B5EB-6C6BEEE167B9}" type="pres">
      <dgm:prSet presAssocID="{51D23656-1104-452E-A82B-5AD28DEEB75C}" presName="circle2" presStyleLbl="node1" presStyleIdx="1" presStyleCnt="2"/>
      <dgm:spPr/>
    </dgm:pt>
    <dgm:pt modelId="{8AEF4F41-F335-4BCF-B5C1-49110462C486}" type="pres">
      <dgm:prSet presAssocID="{51D23656-1104-452E-A82B-5AD28DEEB75C}" presName="rect2" presStyleLbl="alignAcc1" presStyleIdx="1" presStyleCnt="2"/>
      <dgm:spPr/>
    </dgm:pt>
    <dgm:pt modelId="{40E8B6A5-B646-41D8-AFFC-85B1C36A9ADF}" type="pres">
      <dgm:prSet presAssocID="{A909F65D-3712-4EF0-B85A-B04469D7A69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9B8C9C97-5CFE-4D7C-8BCA-AA748838AE65}" type="pres">
      <dgm:prSet presAssocID="{51D23656-1104-452E-A82B-5AD28DEEB75C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ECF62D4-4FE9-4EBF-943C-0E8C1C5DFF3A}" type="presOf" srcId="{51D23656-1104-452E-A82B-5AD28DEEB75C}" destId="{9B8C9C97-5CFE-4D7C-8BCA-AA748838AE65}" srcOrd="1" destOrd="0" presId="urn:microsoft.com/office/officeart/2005/8/layout/target3"/>
    <dgm:cxn modelId="{D82A84F0-FF95-44AF-8822-673D34B02CF8}" srcId="{ABE56905-5E37-4FC1-A7B6-92FCFFC8FD2B}" destId="{A909F65D-3712-4EF0-B85A-B04469D7A69B}" srcOrd="0" destOrd="0" parTransId="{5502F8FA-CCF2-486D-9531-1F20FC322A27}" sibTransId="{91986FDF-04EE-40BE-B0C4-7B0688D55A84}"/>
    <dgm:cxn modelId="{F6545FC6-8F58-4E7A-B73E-3E7B20D3F637}" type="presOf" srcId="{51D23656-1104-452E-A82B-5AD28DEEB75C}" destId="{8AEF4F41-F335-4BCF-B5C1-49110462C486}" srcOrd="0" destOrd="0" presId="urn:microsoft.com/office/officeart/2005/8/layout/target3"/>
    <dgm:cxn modelId="{36DC982E-739C-44E3-9ED2-1803ED7D9DBB}" type="presOf" srcId="{A909F65D-3712-4EF0-B85A-B04469D7A69B}" destId="{40E8B6A5-B646-41D8-AFFC-85B1C36A9ADF}" srcOrd="1" destOrd="0" presId="urn:microsoft.com/office/officeart/2005/8/layout/target3"/>
    <dgm:cxn modelId="{5F637CCA-E690-40C4-92EB-5FDA7038909F}" srcId="{ABE56905-5E37-4FC1-A7B6-92FCFFC8FD2B}" destId="{51D23656-1104-452E-A82B-5AD28DEEB75C}" srcOrd="1" destOrd="0" parTransId="{94C24190-8BB1-40EF-B43A-DF5E4FDDAF4E}" sibTransId="{C3E729E2-801B-463F-8413-78636F75FABC}"/>
    <dgm:cxn modelId="{4E8E8761-DA15-4A4F-A458-B672694C9B84}" type="presOf" srcId="{A909F65D-3712-4EF0-B85A-B04469D7A69B}" destId="{140CB7BD-86BB-474B-94C4-CA905A9DCC85}" srcOrd="0" destOrd="0" presId="urn:microsoft.com/office/officeart/2005/8/layout/target3"/>
    <dgm:cxn modelId="{607B1816-D990-4877-B1D6-A62DA0DAD9CE}" type="presOf" srcId="{ABE56905-5E37-4FC1-A7B6-92FCFFC8FD2B}" destId="{57940D0A-5AC5-4BC2-89BB-937BC4A29922}" srcOrd="0" destOrd="0" presId="urn:microsoft.com/office/officeart/2005/8/layout/target3"/>
    <dgm:cxn modelId="{931DB4F2-0777-4C71-A02F-0154D57F51F7}" type="presParOf" srcId="{57940D0A-5AC5-4BC2-89BB-937BC4A29922}" destId="{0C2E7566-E1F1-4A52-8B3D-02D70E8A161D}" srcOrd="0" destOrd="0" presId="urn:microsoft.com/office/officeart/2005/8/layout/target3"/>
    <dgm:cxn modelId="{80BA5E4D-E07C-4F76-8597-9F45B7D340F3}" type="presParOf" srcId="{57940D0A-5AC5-4BC2-89BB-937BC4A29922}" destId="{B25AE5AF-FE48-4DDF-92B0-DD3623FD7B9E}" srcOrd="1" destOrd="0" presId="urn:microsoft.com/office/officeart/2005/8/layout/target3"/>
    <dgm:cxn modelId="{644592C7-8F61-465E-A15C-EBBCB2C80D47}" type="presParOf" srcId="{57940D0A-5AC5-4BC2-89BB-937BC4A29922}" destId="{140CB7BD-86BB-474B-94C4-CA905A9DCC85}" srcOrd="2" destOrd="0" presId="urn:microsoft.com/office/officeart/2005/8/layout/target3"/>
    <dgm:cxn modelId="{E0A85244-72C9-4622-9D7A-71741D7F0A7C}" type="presParOf" srcId="{57940D0A-5AC5-4BC2-89BB-937BC4A29922}" destId="{0AC9D018-F3AB-40DD-BC82-E24A192A2507}" srcOrd="3" destOrd="0" presId="urn:microsoft.com/office/officeart/2005/8/layout/target3"/>
    <dgm:cxn modelId="{83AE638D-B4D3-476A-948F-BC17C71C8027}" type="presParOf" srcId="{57940D0A-5AC5-4BC2-89BB-937BC4A29922}" destId="{C4761735-A918-4862-B5EB-6C6BEEE167B9}" srcOrd="4" destOrd="0" presId="urn:microsoft.com/office/officeart/2005/8/layout/target3"/>
    <dgm:cxn modelId="{709A979D-8AAE-48AD-9C8C-9AF7F273C0B5}" type="presParOf" srcId="{57940D0A-5AC5-4BC2-89BB-937BC4A29922}" destId="{8AEF4F41-F335-4BCF-B5C1-49110462C486}" srcOrd="5" destOrd="0" presId="urn:microsoft.com/office/officeart/2005/8/layout/target3"/>
    <dgm:cxn modelId="{86DF0957-5381-4DC8-A737-897AC85A8AAA}" type="presParOf" srcId="{57940D0A-5AC5-4BC2-89BB-937BC4A29922}" destId="{40E8B6A5-B646-41D8-AFFC-85B1C36A9ADF}" srcOrd="6" destOrd="0" presId="urn:microsoft.com/office/officeart/2005/8/layout/target3"/>
    <dgm:cxn modelId="{202AB1A7-A292-4601-B95F-5E90A94229EF}" type="presParOf" srcId="{57940D0A-5AC5-4BC2-89BB-937BC4A29922}" destId="{9B8C9C97-5CFE-4D7C-8BCA-AA748838AE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1A9B5-854B-45C4-B88F-3FF27FA044E5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B538DE-59C3-4C24-908D-414AB4CBF151}">
      <dgm:prSet/>
      <dgm:spPr/>
      <dgm:t>
        <a:bodyPr/>
        <a:lstStyle/>
        <a:p>
          <a:pPr rtl="0"/>
          <a:r>
            <a:rPr lang="ru-RU" b="1" dirty="0" smtClean="0"/>
            <a:t>Цель проекта</a:t>
          </a:r>
          <a:r>
            <a:rPr lang="ru-RU" dirty="0" smtClean="0"/>
            <a:t>:</a:t>
          </a:r>
          <a:endParaRPr lang="ru-RU" dirty="0"/>
        </a:p>
      </dgm:t>
    </dgm:pt>
    <dgm:pt modelId="{5A03B6CC-72E7-45EF-ABD1-10BE4DC6E18C}" type="parTrans" cxnId="{00B3B039-E299-4E2A-A13B-0DDB018D6BC5}">
      <dgm:prSet/>
      <dgm:spPr/>
      <dgm:t>
        <a:bodyPr/>
        <a:lstStyle/>
        <a:p>
          <a:endParaRPr lang="ru-RU"/>
        </a:p>
      </dgm:t>
    </dgm:pt>
    <dgm:pt modelId="{D8ADB4CB-32F4-4119-9C18-8AB7A76FD071}" type="sibTrans" cxnId="{00B3B039-E299-4E2A-A13B-0DDB018D6BC5}">
      <dgm:prSet/>
      <dgm:spPr/>
      <dgm:t>
        <a:bodyPr/>
        <a:lstStyle/>
        <a:p>
          <a:endParaRPr lang="ru-RU"/>
        </a:p>
      </dgm:t>
    </dgm:pt>
    <dgm:pt modelId="{A7389F22-4314-47CE-B8FE-B9C34E2AA4DA}">
      <dgm:prSet custT="1"/>
      <dgm:spPr/>
      <dgm:t>
        <a:bodyPr/>
        <a:lstStyle/>
        <a:p>
          <a:pPr algn="just" rtl="0"/>
          <a:r>
            <a:rPr lang="ru-RU" sz="1400" b="1" dirty="0" smtClean="0"/>
            <a:t>Задачи: Обучающие</a:t>
          </a:r>
          <a:r>
            <a:rPr lang="ru-RU" sz="1400" dirty="0" smtClean="0"/>
            <a:t>:</a:t>
          </a:r>
          <a:endParaRPr lang="ru-RU" sz="1400" dirty="0"/>
        </a:p>
      </dgm:t>
    </dgm:pt>
    <dgm:pt modelId="{5F5FDC9A-A989-4CC3-92D4-04CE6CB458FE}" type="parTrans" cxnId="{ABCA75D4-A0B7-42C5-BD0E-7167626EB940}">
      <dgm:prSet/>
      <dgm:spPr/>
      <dgm:t>
        <a:bodyPr/>
        <a:lstStyle/>
        <a:p>
          <a:endParaRPr lang="ru-RU"/>
        </a:p>
      </dgm:t>
    </dgm:pt>
    <dgm:pt modelId="{4080A54C-0135-4649-A5A4-4CC0F1CA41A5}" type="sibTrans" cxnId="{ABCA75D4-A0B7-42C5-BD0E-7167626EB940}">
      <dgm:prSet/>
      <dgm:spPr/>
      <dgm:t>
        <a:bodyPr/>
        <a:lstStyle/>
        <a:p>
          <a:endParaRPr lang="ru-RU"/>
        </a:p>
      </dgm:t>
    </dgm:pt>
    <dgm:pt modelId="{A5EBC79C-4B34-4E0D-A8B5-8808F94AE113}">
      <dgm:prSet custT="1"/>
      <dgm:spPr/>
      <dgm:t>
        <a:bodyPr/>
        <a:lstStyle/>
        <a:p>
          <a:pPr algn="just" rtl="0"/>
          <a:r>
            <a:rPr lang="ru-RU" sz="1100" dirty="0" smtClean="0"/>
            <a:t>2.Учить различать эмоции по схематическим изображениям.</a:t>
          </a:r>
          <a:endParaRPr lang="ru-RU" sz="1100" dirty="0"/>
        </a:p>
      </dgm:t>
    </dgm:pt>
    <dgm:pt modelId="{44D820BA-CBB0-48EC-8FAB-CC7F6FD38C17}" type="parTrans" cxnId="{27F80C76-C932-4426-9761-9B08A9CA7A60}">
      <dgm:prSet/>
      <dgm:spPr/>
      <dgm:t>
        <a:bodyPr/>
        <a:lstStyle/>
        <a:p>
          <a:endParaRPr lang="ru-RU"/>
        </a:p>
      </dgm:t>
    </dgm:pt>
    <dgm:pt modelId="{F6E2C9C8-BE96-4117-AAB3-77F5B443DDA9}" type="sibTrans" cxnId="{27F80C76-C932-4426-9761-9B08A9CA7A60}">
      <dgm:prSet/>
      <dgm:spPr/>
      <dgm:t>
        <a:bodyPr/>
        <a:lstStyle/>
        <a:p>
          <a:endParaRPr lang="ru-RU"/>
        </a:p>
      </dgm:t>
    </dgm:pt>
    <dgm:pt modelId="{3F494765-7CF9-473F-9A91-EC13651DD07E}">
      <dgm:prSet custT="1"/>
      <dgm:spPr/>
      <dgm:t>
        <a:bodyPr/>
        <a:lstStyle/>
        <a:p>
          <a:pPr algn="just" rtl="0"/>
          <a:r>
            <a:rPr lang="ru-RU" sz="1100" dirty="0" smtClean="0"/>
            <a:t>3.Сопоставлять эмоции с цветовой гаммой и самостоятельно передавать эмоциональное </a:t>
          </a:r>
          <a:r>
            <a:rPr lang="ru-RU" sz="1100" dirty="0" err="1" smtClean="0"/>
            <a:t>состояние,используя</a:t>
          </a:r>
          <a:r>
            <a:rPr lang="ru-RU" sz="1100" dirty="0" smtClean="0"/>
            <a:t> для этого краски разных цветов и оттенков.</a:t>
          </a:r>
          <a:endParaRPr lang="ru-RU" sz="1100" dirty="0"/>
        </a:p>
      </dgm:t>
    </dgm:pt>
    <dgm:pt modelId="{9EC5C61E-8611-4AEE-9254-84B5A8B0557B}" type="parTrans" cxnId="{787A9E07-5D1E-4DED-858D-CCA167C8813C}">
      <dgm:prSet/>
      <dgm:spPr/>
      <dgm:t>
        <a:bodyPr/>
        <a:lstStyle/>
        <a:p>
          <a:endParaRPr lang="ru-RU"/>
        </a:p>
      </dgm:t>
    </dgm:pt>
    <dgm:pt modelId="{E31C7B77-301A-4F1E-8314-430013EE1BB5}" type="sibTrans" cxnId="{787A9E07-5D1E-4DED-858D-CCA167C8813C}">
      <dgm:prSet/>
      <dgm:spPr/>
      <dgm:t>
        <a:bodyPr/>
        <a:lstStyle/>
        <a:p>
          <a:endParaRPr lang="ru-RU"/>
        </a:p>
      </dgm:t>
    </dgm:pt>
    <dgm:pt modelId="{B4D38F6C-0D18-46A5-B535-0AE315795DF7}">
      <dgm:prSet custT="1"/>
      <dgm:spPr/>
      <dgm:t>
        <a:bodyPr/>
        <a:lstStyle/>
        <a:p>
          <a:pPr rtl="0"/>
          <a:r>
            <a:rPr lang="ru-RU" sz="2000" b="1" dirty="0" smtClean="0"/>
            <a:t>Развивающая</a:t>
          </a:r>
          <a:r>
            <a:rPr lang="ru-RU" sz="2000" dirty="0" smtClean="0"/>
            <a:t>:</a:t>
          </a:r>
          <a:endParaRPr lang="ru-RU" sz="2000" dirty="0"/>
        </a:p>
      </dgm:t>
    </dgm:pt>
    <dgm:pt modelId="{E0D7E55C-CC67-4E82-BCB2-BC382AD86F97}" type="parTrans" cxnId="{E41E335C-A367-4B4B-8FA1-214567736FF2}">
      <dgm:prSet/>
      <dgm:spPr/>
      <dgm:t>
        <a:bodyPr/>
        <a:lstStyle/>
        <a:p>
          <a:endParaRPr lang="ru-RU"/>
        </a:p>
      </dgm:t>
    </dgm:pt>
    <dgm:pt modelId="{ECB5948C-FC1F-4847-B57B-0C7BC799D9EE}" type="sibTrans" cxnId="{E41E335C-A367-4B4B-8FA1-214567736FF2}">
      <dgm:prSet/>
      <dgm:spPr/>
      <dgm:t>
        <a:bodyPr/>
        <a:lstStyle/>
        <a:p>
          <a:endParaRPr lang="ru-RU"/>
        </a:p>
      </dgm:t>
    </dgm:pt>
    <dgm:pt modelId="{CF7465BA-2783-4462-A1F5-58553D332E7C}">
      <dgm:prSet custT="1"/>
      <dgm:spPr/>
      <dgm:t>
        <a:bodyPr/>
        <a:lstStyle/>
        <a:p>
          <a:pPr rtl="0"/>
          <a:r>
            <a:rPr lang="ru-RU" sz="1800" b="1" dirty="0" smtClean="0"/>
            <a:t>Воспитательная:</a:t>
          </a:r>
          <a:endParaRPr lang="ru-RU" sz="1800" dirty="0"/>
        </a:p>
      </dgm:t>
    </dgm:pt>
    <dgm:pt modelId="{B2E50FF6-BBFC-4625-A43C-FE1EB791E0AC}" type="parTrans" cxnId="{CCA4A174-988A-4AC6-BEAE-2DF96510C3E0}">
      <dgm:prSet/>
      <dgm:spPr/>
      <dgm:t>
        <a:bodyPr/>
        <a:lstStyle/>
        <a:p>
          <a:endParaRPr lang="ru-RU"/>
        </a:p>
      </dgm:t>
    </dgm:pt>
    <dgm:pt modelId="{230004E0-8F41-47C3-A191-E2C733E942E6}" type="sibTrans" cxnId="{CCA4A174-988A-4AC6-BEAE-2DF96510C3E0}">
      <dgm:prSet/>
      <dgm:spPr/>
      <dgm:t>
        <a:bodyPr/>
        <a:lstStyle/>
        <a:p>
          <a:endParaRPr lang="ru-RU"/>
        </a:p>
      </dgm:t>
    </dgm:pt>
    <dgm:pt modelId="{2AD1EB9B-C956-4F55-9DCD-41731A1D363D}">
      <dgm:prSet/>
      <dgm:spPr/>
      <dgm:t>
        <a:bodyPr/>
        <a:lstStyle/>
        <a:p>
          <a:pPr rtl="0"/>
          <a:r>
            <a:rPr lang="ru-RU" dirty="0" smtClean="0"/>
            <a:t>Создание условий для ознакомления детей с миром эмоций и способами адекватного выражения своего эмоционального состояния.</a:t>
          </a:r>
          <a:endParaRPr lang="ru-RU" dirty="0"/>
        </a:p>
      </dgm:t>
    </dgm:pt>
    <dgm:pt modelId="{3F4FCB9A-9132-4516-A19B-35C48FFCCB76}" type="parTrans" cxnId="{807E0FDA-2BBB-47F0-A3F4-506E40A3D55B}">
      <dgm:prSet/>
      <dgm:spPr/>
      <dgm:t>
        <a:bodyPr/>
        <a:lstStyle/>
        <a:p>
          <a:endParaRPr lang="ru-RU"/>
        </a:p>
      </dgm:t>
    </dgm:pt>
    <dgm:pt modelId="{90775A7F-1DB0-429F-A31C-E1FE50475749}" type="sibTrans" cxnId="{807E0FDA-2BBB-47F0-A3F4-506E40A3D55B}">
      <dgm:prSet/>
      <dgm:spPr/>
      <dgm:t>
        <a:bodyPr/>
        <a:lstStyle/>
        <a:p>
          <a:endParaRPr lang="ru-RU"/>
        </a:p>
      </dgm:t>
    </dgm:pt>
    <dgm:pt modelId="{DBD585F0-317D-4526-8033-4FC5BE7897EC}">
      <dgm:prSet custT="1"/>
      <dgm:spPr/>
      <dgm:t>
        <a:bodyPr/>
        <a:lstStyle/>
        <a:p>
          <a:pPr rtl="0"/>
          <a:r>
            <a:rPr lang="ru-RU" sz="1600" dirty="0" smtClean="0"/>
            <a:t>Развивать выразительность жестов, </a:t>
          </a:r>
          <a:r>
            <a:rPr lang="ru-RU" sz="1600" dirty="0" err="1" smtClean="0"/>
            <a:t>мимики,пантомимики</a:t>
          </a:r>
          <a:r>
            <a:rPr lang="ru-RU" sz="1600" dirty="0" smtClean="0"/>
            <a:t>.</a:t>
          </a:r>
          <a:endParaRPr lang="ru-RU" sz="1600" dirty="0"/>
        </a:p>
      </dgm:t>
    </dgm:pt>
    <dgm:pt modelId="{AD8C6078-37A3-4B31-8C79-044594A4590E}" type="parTrans" cxnId="{16B229FA-5656-410E-9A6C-9F90E8C1BA00}">
      <dgm:prSet/>
      <dgm:spPr/>
      <dgm:t>
        <a:bodyPr/>
        <a:lstStyle/>
        <a:p>
          <a:endParaRPr lang="ru-RU"/>
        </a:p>
      </dgm:t>
    </dgm:pt>
    <dgm:pt modelId="{F294C455-41A9-4970-8D57-10B6E238E6D9}" type="sibTrans" cxnId="{16B229FA-5656-410E-9A6C-9F90E8C1BA00}">
      <dgm:prSet/>
      <dgm:spPr/>
      <dgm:t>
        <a:bodyPr/>
        <a:lstStyle/>
        <a:p>
          <a:endParaRPr lang="ru-RU"/>
        </a:p>
      </dgm:t>
    </dgm:pt>
    <dgm:pt modelId="{D01493BE-0B45-438D-BF01-19DA7EE3974A}">
      <dgm:prSet custT="1"/>
      <dgm:spPr/>
      <dgm:t>
        <a:bodyPr/>
        <a:lstStyle/>
        <a:p>
          <a:pPr rtl="0"/>
          <a:r>
            <a:rPr lang="ru-RU" sz="1400" dirty="0" smtClean="0"/>
            <a:t>Воспитывать интерес к своим </a:t>
          </a:r>
          <a:r>
            <a:rPr lang="ru-RU" sz="1400" dirty="0" err="1" smtClean="0"/>
            <a:t>чувствам,чувствам</a:t>
          </a:r>
          <a:r>
            <a:rPr lang="ru-RU" sz="1400" dirty="0" smtClean="0"/>
            <a:t> других людей и умение рассказывать об этом.</a:t>
          </a:r>
          <a:endParaRPr lang="ru-RU" sz="1400" dirty="0"/>
        </a:p>
      </dgm:t>
    </dgm:pt>
    <dgm:pt modelId="{12548923-E417-4796-9CBF-74CA79640B32}" type="parTrans" cxnId="{EFC1C9AB-AA4B-430D-A694-E7E99A833809}">
      <dgm:prSet/>
      <dgm:spPr/>
      <dgm:t>
        <a:bodyPr/>
        <a:lstStyle/>
        <a:p>
          <a:endParaRPr lang="ru-RU"/>
        </a:p>
      </dgm:t>
    </dgm:pt>
    <dgm:pt modelId="{2E49D2F0-C8B0-4DF7-922E-1E811696F878}" type="sibTrans" cxnId="{EFC1C9AB-AA4B-430D-A694-E7E99A833809}">
      <dgm:prSet/>
      <dgm:spPr/>
      <dgm:t>
        <a:bodyPr/>
        <a:lstStyle/>
        <a:p>
          <a:endParaRPr lang="ru-RU"/>
        </a:p>
      </dgm:t>
    </dgm:pt>
    <dgm:pt modelId="{174B13DC-4795-4E78-8F34-1D4434C5AF0D}">
      <dgm:prSet custT="1"/>
      <dgm:spPr/>
      <dgm:t>
        <a:bodyPr/>
        <a:lstStyle/>
        <a:p>
          <a:pPr algn="just" rtl="0"/>
          <a:r>
            <a:rPr lang="ru-RU" sz="1100" dirty="0" smtClean="0"/>
            <a:t>1.Познакомить детей с основными эмоциями человека.</a:t>
          </a:r>
          <a:endParaRPr lang="ru-RU" sz="1100" dirty="0"/>
        </a:p>
      </dgm:t>
    </dgm:pt>
    <dgm:pt modelId="{EAD5C8E9-7807-4399-B7E7-D75B0F8B3998}" type="parTrans" cxnId="{A78DDCC0-9BAD-46DE-8B44-3E8682C44DA6}">
      <dgm:prSet/>
      <dgm:spPr/>
      <dgm:t>
        <a:bodyPr/>
        <a:lstStyle/>
        <a:p>
          <a:endParaRPr lang="ru-RU"/>
        </a:p>
      </dgm:t>
    </dgm:pt>
    <dgm:pt modelId="{9BF50197-C9FE-4BD0-834B-EA1D53E5BAA1}" type="sibTrans" cxnId="{A78DDCC0-9BAD-46DE-8B44-3E8682C44DA6}">
      <dgm:prSet/>
      <dgm:spPr/>
      <dgm:t>
        <a:bodyPr/>
        <a:lstStyle/>
        <a:p>
          <a:endParaRPr lang="ru-RU"/>
        </a:p>
      </dgm:t>
    </dgm:pt>
    <dgm:pt modelId="{1E3E2BE0-86C4-497B-B775-6B662A6BF7B5}" type="pres">
      <dgm:prSet presAssocID="{7E81A9B5-854B-45C4-B88F-3FF27FA044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DF25AB-B981-4562-870E-C3AB6430EEE2}" type="pres">
      <dgm:prSet presAssocID="{7E81A9B5-854B-45C4-B88F-3FF27FA044E5}" presName="hierFlow" presStyleCnt="0"/>
      <dgm:spPr/>
    </dgm:pt>
    <dgm:pt modelId="{D4D0D2D7-3087-4890-9261-29B818D34195}" type="pres">
      <dgm:prSet presAssocID="{7E81A9B5-854B-45C4-B88F-3FF27FA044E5}" presName="firstBuf" presStyleCnt="0"/>
      <dgm:spPr/>
    </dgm:pt>
    <dgm:pt modelId="{6895BF98-7420-407A-9ECF-ED807AF69DF2}" type="pres">
      <dgm:prSet presAssocID="{7E81A9B5-854B-45C4-B88F-3FF27FA044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005BD2-B546-4DB2-98B5-15DC2CC05E6B}" type="pres">
      <dgm:prSet presAssocID="{81B538DE-59C3-4C24-908D-414AB4CBF151}" presName="Name14" presStyleCnt="0"/>
      <dgm:spPr/>
    </dgm:pt>
    <dgm:pt modelId="{C62A8B7F-0928-45CC-94BF-720244969343}" type="pres">
      <dgm:prSet presAssocID="{81B538DE-59C3-4C24-908D-414AB4CBF151}" presName="level1Shape" presStyleLbl="node0" presStyleIdx="0" presStyleCnt="1">
        <dgm:presLayoutVars>
          <dgm:chPref val="3"/>
        </dgm:presLayoutVars>
      </dgm:prSet>
      <dgm:spPr/>
    </dgm:pt>
    <dgm:pt modelId="{184AD48A-ACE4-4B0C-A4F9-4E80E3F289D7}" type="pres">
      <dgm:prSet presAssocID="{81B538DE-59C3-4C24-908D-414AB4CBF151}" presName="hierChild2" presStyleCnt="0"/>
      <dgm:spPr/>
    </dgm:pt>
    <dgm:pt modelId="{C1CC3FCA-6258-40EC-BBE4-54DA383528F6}" type="pres">
      <dgm:prSet presAssocID="{3F4FCB9A-9132-4516-A19B-35C48FFCCB76}" presName="Name19" presStyleLbl="parChTrans1D2" presStyleIdx="0" presStyleCnt="1"/>
      <dgm:spPr/>
    </dgm:pt>
    <dgm:pt modelId="{A6339627-6954-4507-9D2D-517DE6BAE5BA}" type="pres">
      <dgm:prSet presAssocID="{2AD1EB9B-C956-4F55-9DCD-41731A1D363D}" presName="Name21" presStyleCnt="0"/>
      <dgm:spPr/>
    </dgm:pt>
    <dgm:pt modelId="{BA7025F9-876E-4A87-A5B3-2453DB72DCE1}" type="pres">
      <dgm:prSet presAssocID="{2AD1EB9B-C956-4F55-9DCD-41731A1D363D}" presName="level2Shape" presStyleLbl="node2" presStyleIdx="0" presStyleCnt="1"/>
      <dgm:spPr/>
    </dgm:pt>
    <dgm:pt modelId="{FE84DB08-58D0-412A-8CBC-B7D6FEFD7C3D}" type="pres">
      <dgm:prSet presAssocID="{2AD1EB9B-C956-4F55-9DCD-41731A1D363D}" presName="hierChild3" presStyleCnt="0"/>
      <dgm:spPr/>
    </dgm:pt>
    <dgm:pt modelId="{8E1D7450-D658-4488-8DDD-58BC4799D76B}" type="pres">
      <dgm:prSet presAssocID="{7E81A9B5-854B-45C4-B88F-3FF27FA044E5}" presName="bgShapesFlow" presStyleCnt="0"/>
      <dgm:spPr/>
    </dgm:pt>
    <dgm:pt modelId="{77A2EA5B-2066-4B30-A351-EBC40FBF5D5D}" type="pres">
      <dgm:prSet presAssocID="{A7389F22-4314-47CE-B8FE-B9C34E2AA4DA}" presName="rectComp" presStyleCnt="0"/>
      <dgm:spPr/>
    </dgm:pt>
    <dgm:pt modelId="{0E760554-ABC6-4851-848F-906B5205F933}" type="pres">
      <dgm:prSet presAssocID="{A7389F22-4314-47CE-B8FE-B9C34E2AA4DA}" presName="bgRect" presStyleLbl="bgShp" presStyleIdx="0" presStyleCnt="3"/>
      <dgm:spPr/>
    </dgm:pt>
    <dgm:pt modelId="{55C3ED3E-6B96-48FB-B8BF-A38B0EA60C41}" type="pres">
      <dgm:prSet presAssocID="{A7389F22-4314-47CE-B8FE-B9C34E2AA4DA}" presName="bgRectTx" presStyleLbl="bgShp" presStyleIdx="0" presStyleCnt="3">
        <dgm:presLayoutVars>
          <dgm:bulletEnabled val="1"/>
        </dgm:presLayoutVars>
      </dgm:prSet>
      <dgm:spPr/>
    </dgm:pt>
    <dgm:pt modelId="{C2F6AFF6-F68F-4A46-B6C2-174BCEECD737}" type="pres">
      <dgm:prSet presAssocID="{A7389F22-4314-47CE-B8FE-B9C34E2AA4DA}" presName="spComp" presStyleCnt="0"/>
      <dgm:spPr/>
    </dgm:pt>
    <dgm:pt modelId="{2BA8507A-5E81-433B-A142-8FDBF6E8C687}" type="pres">
      <dgm:prSet presAssocID="{A7389F22-4314-47CE-B8FE-B9C34E2AA4DA}" presName="vSp" presStyleCnt="0"/>
      <dgm:spPr/>
    </dgm:pt>
    <dgm:pt modelId="{90FBF48D-5E09-4E97-BD38-A2A63C6F67DB}" type="pres">
      <dgm:prSet presAssocID="{B4D38F6C-0D18-46A5-B535-0AE315795DF7}" presName="rectComp" presStyleCnt="0"/>
      <dgm:spPr/>
    </dgm:pt>
    <dgm:pt modelId="{4D7C38C0-940F-4EC2-9915-CBF23FCF1E6B}" type="pres">
      <dgm:prSet presAssocID="{B4D38F6C-0D18-46A5-B535-0AE315795DF7}" presName="bgRect" presStyleLbl="bgShp" presStyleIdx="1" presStyleCnt="3"/>
      <dgm:spPr/>
    </dgm:pt>
    <dgm:pt modelId="{3484E98D-E82E-4C46-989E-E1F817A47091}" type="pres">
      <dgm:prSet presAssocID="{B4D38F6C-0D18-46A5-B535-0AE315795DF7}" presName="bgRectTx" presStyleLbl="bgShp" presStyleIdx="1" presStyleCnt="3">
        <dgm:presLayoutVars>
          <dgm:bulletEnabled val="1"/>
        </dgm:presLayoutVars>
      </dgm:prSet>
      <dgm:spPr/>
    </dgm:pt>
    <dgm:pt modelId="{566DAE93-935A-405D-B685-8ADFF8D6D63C}" type="pres">
      <dgm:prSet presAssocID="{B4D38F6C-0D18-46A5-B535-0AE315795DF7}" presName="spComp" presStyleCnt="0"/>
      <dgm:spPr/>
    </dgm:pt>
    <dgm:pt modelId="{F95E0678-B3C1-48BE-991D-F4D503D4C665}" type="pres">
      <dgm:prSet presAssocID="{B4D38F6C-0D18-46A5-B535-0AE315795DF7}" presName="vSp" presStyleCnt="0"/>
      <dgm:spPr/>
    </dgm:pt>
    <dgm:pt modelId="{7C7DD17A-1193-4558-A889-79E5138A3197}" type="pres">
      <dgm:prSet presAssocID="{CF7465BA-2783-4462-A1F5-58553D332E7C}" presName="rectComp" presStyleCnt="0"/>
      <dgm:spPr/>
    </dgm:pt>
    <dgm:pt modelId="{681B23D8-D427-449E-A92C-885D48B2EFCA}" type="pres">
      <dgm:prSet presAssocID="{CF7465BA-2783-4462-A1F5-58553D332E7C}" presName="bgRect" presStyleLbl="bgShp" presStyleIdx="2" presStyleCnt="3"/>
      <dgm:spPr/>
    </dgm:pt>
    <dgm:pt modelId="{69E9559B-088A-4B49-AA98-885251F6D93A}" type="pres">
      <dgm:prSet presAssocID="{CF7465BA-2783-4462-A1F5-58553D332E7C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A78DDCC0-9BAD-46DE-8B44-3E8682C44DA6}" srcId="{A7389F22-4314-47CE-B8FE-B9C34E2AA4DA}" destId="{174B13DC-4795-4E78-8F34-1D4434C5AF0D}" srcOrd="0" destOrd="0" parTransId="{EAD5C8E9-7807-4399-B7E7-D75B0F8B3998}" sibTransId="{9BF50197-C9FE-4BD0-834B-EA1D53E5BAA1}"/>
    <dgm:cxn modelId="{E41E335C-A367-4B4B-8FA1-214567736FF2}" srcId="{7E81A9B5-854B-45C4-B88F-3FF27FA044E5}" destId="{B4D38F6C-0D18-46A5-B535-0AE315795DF7}" srcOrd="2" destOrd="0" parTransId="{E0D7E55C-CC67-4E82-BCB2-BC382AD86F97}" sibTransId="{ECB5948C-FC1F-4847-B57B-0C7BC799D9EE}"/>
    <dgm:cxn modelId="{00B3B039-E299-4E2A-A13B-0DDB018D6BC5}" srcId="{7E81A9B5-854B-45C4-B88F-3FF27FA044E5}" destId="{81B538DE-59C3-4C24-908D-414AB4CBF151}" srcOrd="0" destOrd="0" parTransId="{5A03B6CC-72E7-45EF-ABD1-10BE4DC6E18C}" sibTransId="{D8ADB4CB-32F4-4119-9C18-8AB7A76FD071}"/>
    <dgm:cxn modelId="{A69FD3AE-500C-4FC6-9F12-A08FC8A8E095}" type="presOf" srcId="{CF7465BA-2783-4462-A1F5-58553D332E7C}" destId="{681B23D8-D427-449E-A92C-885D48B2EFCA}" srcOrd="0" destOrd="0" presId="urn:microsoft.com/office/officeart/2005/8/layout/hierarchy6"/>
    <dgm:cxn modelId="{400E1727-525C-4016-BD5D-CA2DD72524DB}" type="presOf" srcId="{B4D38F6C-0D18-46A5-B535-0AE315795DF7}" destId="{4D7C38C0-940F-4EC2-9915-CBF23FCF1E6B}" srcOrd="0" destOrd="0" presId="urn:microsoft.com/office/officeart/2005/8/layout/hierarchy6"/>
    <dgm:cxn modelId="{6FC630F4-C8FD-4CAE-832D-AE94D89AB4A9}" type="presOf" srcId="{174B13DC-4795-4E78-8F34-1D4434C5AF0D}" destId="{0E760554-ABC6-4851-848F-906B5205F933}" srcOrd="0" destOrd="1" presId="urn:microsoft.com/office/officeart/2005/8/layout/hierarchy6"/>
    <dgm:cxn modelId="{49143E74-C514-4337-B861-8E93A9304735}" type="presOf" srcId="{7E81A9B5-854B-45C4-B88F-3FF27FA044E5}" destId="{1E3E2BE0-86C4-497B-B775-6B662A6BF7B5}" srcOrd="0" destOrd="0" presId="urn:microsoft.com/office/officeart/2005/8/layout/hierarchy6"/>
    <dgm:cxn modelId="{EFC1C9AB-AA4B-430D-A694-E7E99A833809}" srcId="{CF7465BA-2783-4462-A1F5-58553D332E7C}" destId="{D01493BE-0B45-438D-BF01-19DA7EE3974A}" srcOrd="0" destOrd="0" parTransId="{12548923-E417-4796-9CBF-74CA79640B32}" sibTransId="{2E49D2F0-C8B0-4DF7-922E-1E811696F878}"/>
    <dgm:cxn modelId="{DF742D9B-67C1-4325-8AD5-51D109B13A82}" type="presOf" srcId="{A5EBC79C-4B34-4E0D-A8B5-8808F94AE113}" destId="{55C3ED3E-6B96-48FB-B8BF-A38B0EA60C41}" srcOrd="1" destOrd="2" presId="urn:microsoft.com/office/officeart/2005/8/layout/hierarchy6"/>
    <dgm:cxn modelId="{ABCA75D4-A0B7-42C5-BD0E-7167626EB940}" srcId="{7E81A9B5-854B-45C4-B88F-3FF27FA044E5}" destId="{A7389F22-4314-47CE-B8FE-B9C34E2AA4DA}" srcOrd="1" destOrd="0" parTransId="{5F5FDC9A-A989-4CC3-92D4-04CE6CB458FE}" sibTransId="{4080A54C-0135-4649-A5A4-4CC0F1CA41A5}"/>
    <dgm:cxn modelId="{D850019C-D354-4D3F-8E2F-B98446ECF3EE}" type="presOf" srcId="{2AD1EB9B-C956-4F55-9DCD-41731A1D363D}" destId="{BA7025F9-876E-4A87-A5B3-2453DB72DCE1}" srcOrd="0" destOrd="0" presId="urn:microsoft.com/office/officeart/2005/8/layout/hierarchy6"/>
    <dgm:cxn modelId="{21242090-6382-4AC8-8D8A-C601A50753F1}" type="presOf" srcId="{D01493BE-0B45-438D-BF01-19DA7EE3974A}" destId="{69E9559B-088A-4B49-AA98-885251F6D93A}" srcOrd="1" destOrd="1" presId="urn:microsoft.com/office/officeart/2005/8/layout/hierarchy6"/>
    <dgm:cxn modelId="{DABE7C04-DF8F-4D0B-8FF5-A8AD88D6ECF1}" type="presOf" srcId="{DBD585F0-317D-4526-8033-4FC5BE7897EC}" destId="{3484E98D-E82E-4C46-989E-E1F817A47091}" srcOrd="1" destOrd="1" presId="urn:microsoft.com/office/officeart/2005/8/layout/hierarchy6"/>
    <dgm:cxn modelId="{52482D6E-F8DE-4BBA-B289-1823E41854EF}" type="presOf" srcId="{3F494765-7CF9-473F-9A91-EC13651DD07E}" destId="{55C3ED3E-6B96-48FB-B8BF-A38B0EA60C41}" srcOrd="1" destOrd="3" presId="urn:microsoft.com/office/officeart/2005/8/layout/hierarchy6"/>
    <dgm:cxn modelId="{3A04F5AE-2D86-4BAB-8F0D-4646CB0705B8}" type="presOf" srcId="{A5EBC79C-4B34-4E0D-A8B5-8808F94AE113}" destId="{0E760554-ABC6-4851-848F-906B5205F933}" srcOrd="0" destOrd="2" presId="urn:microsoft.com/office/officeart/2005/8/layout/hierarchy6"/>
    <dgm:cxn modelId="{27F80C76-C932-4426-9761-9B08A9CA7A60}" srcId="{A7389F22-4314-47CE-B8FE-B9C34E2AA4DA}" destId="{A5EBC79C-4B34-4E0D-A8B5-8808F94AE113}" srcOrd="1" destOrd="0" parTransId="{44D820BA-CBB0-48EC-8FAB-CC7F6FD38C17}" sibTransId="{F6E2C9C8-BE96-4117-AAB3-77F5B443DDA9}"/>
    <dgm:cxn modelId="{787A9E07-5D1E-4DED-858D-CCA167C8813C}" srcId="{A7389F22-4314-47CE-B8FE-B9C34E2AA4DA}" destId="{3F494765-7CF9-473F-9A91-EC13651DD07E}" srcOrd="2" destOrd="0" parTransId="{9EC5C61E-8611-4AEE-9254-84B5A8B0557B}" sibTransId="{E31C7B77-301A-4F1E-8314-430013EE1BB5}"/>
    <dgm:cxn modelId="{15CA3B0E-6BB7-402F-A985-E19D4A5F05EC}" type="presOf" srcId="{81B538DE-59C3-4C24-908D-414AB4CBF151}" destId="{C62A8B7F-0928-45CC-94BF-720244969343}" srcOrd="0" destOrd="0" presId="urn:microsoft.com/office/officeart/2005/8/layout/hierarchy6"/>
    <dgm:cxn modelId="{16B229FA-5656-410E-9A6C-9F90E8C1BA00}" srcId="{B4D38F6C-0D18-46A5-B535-0AE315795DF7}" destId="{DBD585F0-317D-4526-8033-4FC5BE7897EC}" srcOrd="0" destOrd="0" parTransId="{AD8C6078-37A3-4B31-8C79-044594A4590E}" sibTransId="{F294C455-41A9-4970-8D57-10B6E238E6D9}"/>
    <dgm:cxn modelId="{CCA4A174-988A-4AC6-BEAE-2DF96510C3E0}" srcId="{7E81A9B5-854B-45C4-B88F-3FF27FA044E5}" destId="{CF7465BA-2783-4462-A1F5-58553D332E7C}" srcOrd="3" destOrd="0" parTransId="{B2E50FF6-BBFC-4625-A43C-FE1EB791E0AC}" sibTransId="{230004E0-8F41-47C3-A191-E2C733E942E6}"/>
    <dgm:cxn modelId="{8ABF78ED-792C-4DBB-8D20-EF5C681F362B}" type="presOf" srcId="{B4D38F6C-0D18-46A5-B535-0AE315795DF7}" destId="{3484E98D-E82E-4C46-989E-E1F817A47091}" srcOrd="1" destOrd="0" presId="urn:microsoft.com/office/officeart/2005/8/layout/hierarchy6"/>
    <dgm:cxn modelId="{90774075-D46E-4C12-8EA2-8EE805F0C005}" type="presOf" srcId="{3F494765-7CF9-473F-9A91-EC13651DD07E}" destId="{0E760554-ABC6-4851-848F-906B5205F933}" srcOrd="0" destOrd="3" presId="urn:microsoft.com/office/officeart/2005/8/layout/hierarchy6"/>
    <dgm:cxn modelId="{E1A7D9F3-A613-478A-B0DC-6B33E85B0634}" type="presOf" srcId="{3F4FCB9A-9132-4516-A19B-35C48FFCCB76}" destId="{C1CC3FCA-6258-40EC-BBE4-54DA383528F6}" srcOrd="0" destOrd="0" presId="urn:microsoft.com/office/officeart/2005/8/layout/hierarchy6"/>
    <dgm:cxn modelId="{D43DA3BE-F245-484D-914F-3D0FAA6E7253}" type="presOf" srcId="{CF7465BA-2783-4462-A1F5-58553D332E7C}" destId="{69E9559B-088A-4B49-AA98-885251F6D93A}" srcOrd="1" destOrd="0" presId="urn:microsoft.com/office/officeart/2005/8/layout/hierarchy6"/>
    <dgm:cxn modelId="{1B040EE0-3020-4D4B-9AC3-781010971805}" type="presOf" srcId="{A7389F22-4314-47CE-B8FE-B9C34E2AA4DA}" destId="{55C3ED3E-6B96-48FB-B8BF-A38B0EA60C41}" srcOrd="1" destOrd="0" presId="urn:microsoft.com/office/officeart/2005/8/layout/hierarchy6"/>
    <dgm:cxn modelId="{FE832226-66B5-4AC3-A07D-CB52D76C66BB}" type="presOf" srcId="{A7389F22-4314-47CE-B8FE-B9C34E2AA4DA}" destId="{0E760554-ABC6-4851-848F-906B5205F933}" srcOrd="0" destOrd="0" presId="urn:microsoft.com/office/officeart/2005/8/layout/hierarchy6"/>
    <dgm:cxn modelId="{008886D1-7A27-4A43-B62C-0AFE710AC78E}" type="presOf" srcId="{DBD585F0-317D-4526-8033-4FC5BE7897EC}" destId="{4D7C38C0-940F-4EC2-9915-CBF23FCF1E6B}" srcOrd="0" destOrd="1" presId="urn:microsoft.com/office/officeart/2005/8/layout/hierarchy6"/>
    <dgm:cxn modelId="{807E0FDA-2BBB-47F0-A3F4-506E40A3D55B}" srcId="{81B538DE-59C3-4C24-908D-414AB4CBF151}" destId="{2AD1EB9B-C956-4F55-9DCD-41731A1D363D}" srcOrd="0" destOrd="0" parTransId="{3F4FCB9A-9132-4516-A19B-35C48FFCCB76}" sibTransId="{90775A7F-1DB0-429F-A31C-E1FE50475749}"/>
    <dgm:cxn modelId="{A9C9952F-810C-4EBE-895B-204987D5055E}" type="presOf" srcId="{174B13DC-4795-4E78-8F34-1D4434C5AF0D}" destId="{55C3ED3E-6B96-48FB-B8BF-A38B0EA60C41}" srcOrd="1" destOrd="1" presId="urn:microsoft.com/office/officeart/2005/8/layout/hierarchy6"/>
    <dgm:cxn modelId="{578C01A9-B232-45D3-B8A9-A8EEEAF8A388}" type="presOf" srcId="{D01493BE-0B45-438D-BF01-19DA7EE3974A}" destId="{681B23D8-D427-449E-A92C-885D48B2EFCA}" srcOrd="0" destOrd="1" presId="urn:microsoft.com/office/officeart/2005/8/layout/hierarchy6"/>
    <dgm:cxn modelId="{BF315F25-982E-4648-90B0-B8F721DB9118}" type="presParOf" srcId="{1E3E2BE0-86C4-497B-B775-6B662A6BF7B5}" destId="{C5DF25AB-B981-4562-870E-C3AB6430EEE2}" srcOrd="0" destOrd="0" presId="urn:microsoft.com/office/officeart/2005/8/layout/hierarchy6"/>
    <dgm:cxn modelId="{68F5F84A-8F2B-40DE-8192-BF4C322C2608}" type="presParOf" srcId="{C5DF25AB-B981-4562-870E-C3AB6430EEE2}" destId="{D4D0D2D7-3087-4890-9261-29B818D34195}" srcOrd="0" destOrd="0" presId="urn:microsoft.com/office/officeart/2005/8/layout/hierarchy6"/>
    <dgm:cxn modelId="{F21CDEAA-2407-4DFE-BF07-C4CE951500B3}" type="presParOf" srcId="{C5DF25AB-B981-4562-870E-C3AB6430EEE2}" destId="{6895BF98-7420-407A-9ECF-ED807AF69DF2}" srcOrd="1" destOrd="0" presId="urn:microsoft.com/office/officeart/2005/8/layout/hierarchy6"/>
    <dgm:cxn modelId="{B0F40B59-FFD4-4878-92D4-D444FE5C5457}" type="presParOf" srcId="{6895BF98-7420-407A-9ECF-ED807AF69DF2}" destId="{87005BD2-B546-4DB2-98B5-15DC2CC05E6B}" srcOrd="0" destOrd="0" presId="urn:microsoft.com/office/officeart/2005/8/layout/hierarchy6"/>
    <dgm:cxn modelId="{4309CCD7-4D06-4FD1-A475-31826C2DB715}" type="presParOf" srcId="{87005BD2-B546-4DB2-98B5-15DC2CC05E6B}" destId="{C62A8B7F-0928-45CC-94BF-720244969343}" srcOrd="0" destOrd="0" presId="urn:microsoft.com/office/officeart/2005/8/layout/hierarchy6"/>
    <dgm:cxn modelId="{C354E587-055E-4490-9A72-58E6C8D1EE20}" type="presParOf" srcId="{87005BD2-B546-4DB2-98B5-15DC2CC05E6B}" destId="{184AD48A-ACE4-4B0C-A4F9-4E80E3F289D7}" srcOrd="1" destOrd="0" presId="urn:microsoft.com/office/officeart/2005/8/layout/hierarchy6"/>
    <dgm:cxn modelId="{9F41D9DD-8C3A-472B-942C-1401714073F6}" type="presParOf" srcId="{184AD48A-ACE4-4B0C-A4F9-4E80E3F289D7}" destId="{C1CC3FCA-6258-40EC-BBE4-54DA383528F6}" srcOrd="0" destOrd="0" presId="urn:microsoft.com/office/officeart/2005/8/layout/hierarchy6"/>
    <dgm:cxn modelId="{96D6FF8A-992F-4A67-BA92-F321AE6ADB72}" type="presParOf" srcId="{184AD48A-ACE4-4B0C-A4F9-4E80E3F289D7}" destId="{A6339627-6954-4507-9D2D-517DE6BAE5BA}" srcOrd="1" destOrd="0" presId="urn:microsoft.com/office/officeart/2005/8/layout/hierarchy6"/>
    <dgm:cxn modelId="{B85D5E56-1392-4399-AE19-D85B825AE84E}" type="presParOf" srcId="{A6339627-6954-4507-9D2D-517DE6BAE5BA}" destId="{BA7025F9-876E-4A87-A5B3-2453DB72DCE1}" srcOrd="0" destOrd="0" presId="urn:microsoft.com/office/officeart/2005/8/layout/hierarchy6"/>
    <dgm:cxn modelId="{74A71BA9-8EDA-4465-BD25-AF1FB7D213D0}" type="presParOf" srcId="{A6339627-6954-4507-9D2D-517DE6BAE5BA}" destId="{FE84DB08-58D0-412A-8CBC-B7D6FEFD7C3D}" srcOrd="1" destOrd="0" presId="urn:microsoft.com/office/officeart/2005/8/layout/hierarchy6"/>
    <dgm:cxn modelId="{BDE6967D-8753-4C1A-96BF-E539E76DAB95}" type="presParOf" srcId="{1E3E2BE0-86C4-497B-B775-6B662A6BF7B5}" destId="{8E1D7450-D658-4488-8DDD-58BC4799D76B}" srcOrd="1" destOrd="0" presId="urn:microsoft.com/office/officeart/2005/8/layout/hierarchy6"/>
    <dgm:cxn modelId="{E7978252-91CC-4862-AF5C-38B08E16F105}" type="presParOf" srcId="{8E1D7450-D658-4488-8DDD-58BC4799D76B}" destId="{77A2EA5B-2066-4B30-A351-EBC40FBF5D5D}" srcOrd="0" destOrd="0" presId="urn:microsoft.com/office/officeart/2005/8/layout/hierarchy6"/>
    <dgm:cxn modelId="{89E494B8-E198-4DBC-AD67-2393A0A0B044}" type="presParOf" srcId="{77A2EA5B-2066-4B30-A351-EBC40FBF5D5D}" destId="{0E760554-ABC6-4851-848F-906B5205F933}" srcOrd="0" destOrd="0" presId="urn:microsoft.com/office/officeart/2005/8/layout/hierarchy6"/>
    <dgm:cxn modelId="{EBE176CE-4118-47AB-B6FA-B5CF7EC954A5}" type="presParOf" srcId="{77A2EA5B-2066-4B30-A351-EBC40FBF5D5D}" destId="{55C3ED3E-6B96-48FB-B8BF-A38B0EA60C41}" srcOrd="1" destOrd="0" presId="urn:microsoft.com/office/officeart/2005/8/layout/hierarchy6"/>
    <dgm:cxn modelId="{77E752DE-2CB0-4F4C-82BE-B297E7136A10}" type="presParOf" srcId="{8E1D7450-D658-4488-8DDD-58BC4799D76B}" destId="{C2F6AFF6-F68F-4A46-B6C2-174BCEECD737}" srcOrd="1" destOrd="0" presId="urn:microsoft.com/office/officeart/2005/8/layout/hierarchy6"/>
    <dgm:cxn modelId="{82C72D03-E504-4468-9036-F3FF9200F5E5}" type="presParOf" srcId="{C2F6AFF6-F68F-4A46-B6C2-174BCEECD737}" destId="{2BA8507A-5E81-433B-A142-8FDBF6E8C687}" srcOrd="0" destOrd="0" presId="urn:microsoft.com/office/officeart/2005/8/layout/hierarchy6"/>
    <dgm:cxn modelId="{3743C64F-377A-4115-A718-2B18C1BC56E4}" type="presParOf" srcId="{8E1D7450-D658-4488-8DDD-58BC4799D76B}" destId="{90FBF48D-5E09-4E97-BD38-A2A63C6F67DB}" srcOrd="2" destOrd="0" presId="urn:microsoft.com/office/officeart/2005/8/layout/hierarchy6"/>
    <dgm:cxn modelId="{FE2B3E9F-728C-476F-8560-3C1A78CAA76F}" type="presParOf" srcId="{90FBF48D-5E09-4E97-BD38-A2A63C6F67DB}" destId="{4D7C38C0-940F-4EC2-9915-CBF23FCF1E6B}" srcOrd="0" destOrd="0" presId="urn:microsoft.com/office/officeart/2005/8/layout/hierarchy6"/>
    <dgm:cxn modelId="{C580C19E-88E1-43BC-A769-5F5FEFED6720}" type="presParOf" srcId="{90FBF48D-5E09-4E97-BD38-A2A63C6F67DB}" destId="{3484E98D-E82E-4C46-989E-E1F817A47091}" srcOrd="1" destOrd="0" presId="urn:microsoft.com/office/officeart/2005/8/layout/hierarchy6"/>
    <dgm:cxn modelId="{C3C85034-559A-4C93-B551-18C7437C594F}" type="presParOf" srcId="{8E1D7450-D658-4488-8DDD-58BC4799D76B}" destId="{566DAE93-935A-405D-B685-8ADFF8D6D63C}" srcOrd="3" destOrd="0" presId="urn:microsoft.com/office/officeart/2005/8/layout/hierarchy6"/>
    <dgm:cxn modelId="{A80525AE-B0BB-4AA2-80B1-0CAD3B013D52}" type="presParOf" srcId="{566DAE93-935A-405D-B685-8ADFF8D6D63C}" destId="{F95E0678-B3C1-48BE-991D-F4D503D4C665}" srcOrd="0" destOrd="0" presId="urn:microsoft.com/office/officeart/2005/8/layout/hierarchy6"/>
    <dgm:cxn modelId="{DDBCB4A3-CCFC-40E7-A4E2-BF0F31CAF3B5}" type="presParOf" srcId="{8E1D7450-D658-4488-8DDD-58BC4799D76B}" destId="{7C7DD17A-1193-4558-A889-79E5138A3197}" srcOrd="4" destOrd="0" presId="urn:microsoft.com/office/officeart/2005/8/layout/hierarchy6"/>
    <dgm:cxn modelId="{8977536A-FD97-4C9C-A945-8AB4D7E3CADB}" type="presParOf" srcId="{7C7DD17A-1193-4558-A889-79E5138A3197}" destId="{681B23D8-D427-449E-A92C-885D48B2EFCA}" srcOrd="0" destOrd="0" presId="urn:microsoft.com/office/officeart/2005/8/layout/hierarchy6"/>
    <dgm:cxn modelId="{A25F56CD-E995-4EDD-93B9-746AE54EC5F3}" type="presParOf" srcId="{7C7DD17A-1193-4558-A889-79E5138A3197}" destId="{69E9559B-088A-4B49-AA98-885251F6D93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764F17-406B-4507-AB0F-BDA10224990E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E95AD1F-A075-4736-91C4-5723D89207FF}">
      <dgm:prSet/>
      <dgm:spPr/>
      <dgm:t>
        <a:bodyPr/>
        <a:lstStyle/>
        <a:p>
          <a:pPr rtl="0"/>
          <a:r>
            <a:rPr lang="ru-RU" smtClean="0"/>
            <a:t>Наблюдение. </a:t>
          </a:r>
          <a:endParaRPr lang="ru-RU"/>
        </a:p>
      </dgm:t>
    </dgm:pt>
    <dgm:pt modelId="{AA9C2A4A-24C5-4648-9E1B-676FD6056743}" type="parTrans" cxnId="{F5FDDB61-D700-4BDC-99A9-ED2D5AAB66DD}">
      <dgm:prSet/>
      <dgm:spPr/>
      <dgm:t>
        <a:bodyPr/>
        <a:lstStyle/>
        <a:p>
          <a:endParaRPr lang="ru-RU"/>
        </a:p>
      </dgm:t>
    </dgm:pt>
    <dgm:pt modelId="{6A4CA7C1-9D04-46EB-BD43-58200A2E2589}" type="sibTrans" cxnId="{F5FDDB61-D700-4BDC-99A9-ED2D5AAB66DD}">
      <dgm:prSet/>
      <dgm:spPr/>
      <dgm:t>
        <a:bodyPr/>
        <a:lstStyle/>
        <a:p>
          <a:endParaRPr lang="ru-RU"/>
        </a:p>
      </dgm:t>
    </dgm:pt>
    <dgm:pt modelId="{66627DAB-8820-4C7E-B36B-5CEB8A174ED9}">
      <dgm:prSet/>
      <dgm:spPr/>
      <dgm:t>
        <a:bodyPr/>
        <a:lstStyle/>
        <a:p>
          <a:pPr rtl="0"/>
          <a:r>
            <a:rPr lang="ru-RU" smtClean="0"/>
            <a:t>Подбор методической литературы по данной теме;</a:t>
          </a:r>
          <a:endParaRPr lang="ru-RU"/>
        </a:p>
      </dgm:t>
    </dgm:pt>
    <dgm:pt modelId="{BC771114-B8B4-4429-B42C-E7D219ACF592}" type="parTrans" cxnId="{F55B3608-2C1B-47A0-B007-6FF21EE70246}">
      <dgm:prSet/>
      <dgm:spPr/>
      <dgm:t>
        <a:bodyPr/>
        <a:lstStyle/>
        <a:p>
          <a:endParaRPr lang="ru-RU"/>
        </a:p>
      </dgm:t>
    </dgm:pt>
    <dgm:pt modelId="{385F0225-20F2-4256-AD48-72D71AC28CCA}" type="sibTrans" cxnId="{F55B3608-2C1B-47A0-B007-6FF21EE70246}">
      <dgm:prSet/>
      <dgm:spPr/>
      <dgm:t>
        <a:bodyPr/>
        <a:lstStyle/>
        <a:p>
          <a:endParaRPr lang="ru-RU"/>
        </a:p>
      </dgm:t>
    </dgm:pt>
    <dgm:pt modelId="{7CD0749D-562D-4BE9-9227-00FA4C596D39}">
      <dgm:prSet/>
      <dgm:spPr/>
      <dgm:t>
        <a:bodyPr/>
        <a:lstStyle/>
        <a:p>
          <a:pPr rtl="0"/>
          <a:r>
            <a:rPr lang="ru-RU" smtClean="0"/>
            <a:t>разработка конспекта НОД;</a:t>
          </a:r>
          <a:endParaRPr lang="ru-RU"/>
        </a:p>
      </dgm:t>
    </dgm:pt>
    <dgm:pt modelId="{C28E578D-EBFB-4D8C-B166-56D95C66A21A}" type="parTrans" cxnId="{F84A3608-E98C-46CF-816F-AA7975ABD2C4}">
      <dgm:prSet/>
      <dgm:spPr/>
      <dgm:t>
        <a:bodyPr/>
        <a:lstStyle/>
        <a:p>
          <a:endParaRPr lang="ru-RU"/>
        </a:p>
      </dgm:t>
    </dgm:pt>
    <dgm:pt modelId="{EAE63FDA-3AAA-469B-A121-6BA84124332F}" type="sibTrans" cxnId="{F84A3608-E98C-46CF-816F-AA7975ABD2C4}">
      <dgm:prSet/>
      <dgm:spPr/>
      <dgm:t>
        <a:bodyPr/>
        <a:lstStyle/>
        <a:p>
          <a:endParaRPr lang="ru-RU"/>
        </a:p>
      </dgm:t>
    </dgm:pt>
    <dgm:pt modelId="{94DB1C37-5060-4929-AAC9-C6D5D01C2D5E}">
      <dgm:prSet/>
      <dgm:spPr/>
      <dgm:t>
        <a:bodyPr/>
        <a:lstStyle/>
        <a:p>
          <a:pPr rtl="0"/>
          <a:r>
            <a:rPr lang="ru-RU" smtClean="0"/>
            <a:t>Подбор дидактических, подвижных игр, мини-этюдов по теме, релаксаций. Подбор наглядного материала.</a:t>
          </a:r>
          <a:endParaRPr lang="ru-RU"/>
        </a:p>
      </dgm:t>
    </dgm:pt>
    <dgm:pt modelId="{3C748C5A-13B8-45A2-A454-2690485DB194}" type="parTrans" cxnId="{D100A4D5-3CCE-4984-A7DB-F16121279109}">
      <dgm:prSet/>
      <dgm:spPr/>
      <dgm:t>
        <a:bodyPr/>
        <a:lstStyle/>
        <a:p>
          <a:endParaRPr lang="ru-RU"/>
        </a:p>
      </dgm:t>
    </dgm:pt>
    <dgm:pt modelId="{89FDC913-2DE5-4E70-8A8A-D838446826F0}" type="sibTrans" cxnId="{D100A4D5-3CCE-4984-A7DB-F16121279109}">
      <dgm:prSet/>
      <dgm:spPr/>
      <dgm:t>
        <a:bodyPr/>
        <a:lstStyle/>
        <a:p>
          <a:endParaRPr lang="ru-RU"/>
        </a:p>
      </dgm:t>
    </dgm:pt>
    <dgm:pt modelId="{97EB6506-1E62-467D-BF95-D9EB528B84AF}">
      <dgm:prSet/>
      <dgm:spPr/>
      <dgm:t>
        <a:bodyPr/>
        <a:lstStyle/>
        <a:p>
          <a:pPr rtl="0"/>
          <a:r>
            <a:rPr lang="ru-RU" smtClean="0"/>
            <a:t>Приготовление материалов для наглядного отожествления эмоций. </a:t>
          </a:r>
          <a:endParaRPr lang="ru-RU"/>
        </a:p>
      </dgm:t>
    </dgm:pt>
    <dgm:pt modelId="{E0C41708-B7A2-4553-BF2F-ABA0F0205A50}" type="parTrans" cxnId="{F2D70DEA-6B72-4E2B-8B63-F16750CFFA64}">
      <dgm:prSet/>
      <dgm:spPr/>
      <dgm:t>
        <a:bodyPr/>
        <a:lstStyle/>
        <a:p>
          <a:endParaRPr lang="ru-RU"/>
        </a:p>
      </dgm:t>
    </dgm:pt>
    <dgm:pt modelId="{0CC82E42-D472-48D0-8370-428B70A58AAA}" type="sibTrans" cxnId="{F2D70DEA-6B72-4E2B-8B63-F16750CFFA64}">
      <dgm:prSet/>
      <dgm:spPr/>
      <dgm:t>
        <a:bodyPr/>
        <a:lstStyle/>
        <a:p>
          <a:endParaRPr lang="ru-RU"/>
        </a:p>
      </dgm:t>
    </dgm:pt>
    <dgm:pt modelId="{0718816C-F6C1-4003-AB60-F6313BD014FA}">
      <dgm:prSet/>
      <dgm:spPr/>
      <dgm:t>
        <a:bodyPr/>
        <a:lstStyle/>
        <a:p>
          <a:pPr rtl="0"/>
          <a:r>
            <a:rPr lang="ru-RU" smtClean="0"/>
            <a:t>Подбор аудиозаписей по теме.</a:t>
          </a:r>
          <a:endParaRPr lang="ru-RU"/>
        </a:p>
      </dgm:t>
    </dgm:pt>
    <dgm:pt modelId="{9CF251F3-0B51-4E0A-87D4-5E20D1330529}" type="parTrans" cxnId="{9ED9170C-4D97-42B1-9682-AAFCC790133D}">
      <dgm:prSet/>
      <dgm:spPr/>
      <dgm:t>
        <a:bodyPr/>
        <a:lstStyle/>
        <a:p>
          <a:endParaRPr lang="ru-RU"/>
        </a:p>
      </dgm:t>
    </dgm:pt>
    <dgm:pt modelId="{E6B48F27-98BC-42DD-8C7B-41EFABB08639}" type="sibTrans" cxnId="{9ED9170C-4D97-42B1-9682-AAFCC790133D}">
      <dgm:prSet/>
      <dgm:spPr/>
      <dgm:t>
        <a:bodyPr/>
        <a:lstStyle/>
        <a:p>
          <a:endParaRPr lang="ru-RU"/>
        </a:p>
      </dgm:t>
    </dgm:pt>
    <dgm:pt modelId="{F39FD8F8-F4B1-4126-8268-F6E7A3794902}" type="pres">
      <dgm:prSet presAssocID="{6C764F17-406B-4507-AB0F-BDA10224990E}" presName="diagram" presStyleCnt="0">
        <dgm:presLayoutVars>
          <dgm:dir/>
          <dgm:resizeHandles val="exact"/>
        </dgm:presLayoutVars>
      </dgm:prSet>
      <dgm:spPr/>
    </dgm:pt>
    <dgm:pt modelId="{CD74D0A9-02BC-42AA-8A75-9A9BE30DA577}" type="pres">
      <dgm:prSet presAssocID="{0E95AD1F-A075-4736-91C4-5723D89207FF}" presName="node" presStyleLbl="node1" presStyleIdx="0" presStyleCnt="6">
        <dgm:presLayoutVars>
          <dgm:bulletEnabled val="1"/>
        </dgm:presLayoutVars>
      </dgm:prSet>
      <dgm:spPr/>
    </dgm:pt>
    <dgm:pt modelId="{CA3E0604-65DA-4420-B239-197269E21208}" type="pres">
      <dgm:prSet presAssocID="{6A4CA7C1-9D04-46EB-BD43-58200A2E2589}" presName="sibTrans" presStyleCnt="0"/>
      <dgm:spPr/>
    </dgm:pt>
    <dgm:pt modelId="{7D1E8466-F6E3-4EF7-A2CA-3B4B24A2163F}" type="pres">
      <dgm:prSet presAssocID="{66627DAB-8820-4C7E-B36B-5CEB8A174ED9}" presName="node" presStyleLbl="node1" presStyleIdx="1" presStyleCnt="6">
        <dgm:presLayoutVars>
          <dgm:bulletEnabled val="1"/>
        </dgm:presLayoutVars>
      </dgm:prSet>
      <dgm:spPr/>
    </dgm:pt>
    <dgm:pt modelId="{B6810117-672E-4549-861C-B65B8383F321}" type="pres">
      <dgm:prSet presAssocID="{385F0225-20F2-4256-AD48-72D71AC28CCA}" presName="sibTrans" presStyleCnt="0"/>
      <dgm:spPr/>
    </dgm:pt>
    <dgm:pt modelId="{FE0C9EA0-4958-4B57-9C77-ACDA5F3CB163}" type="pres">
      <dgm:prSet presAssocID="{7CD0749D-562D-4BE9-9227-00FA4C596D39}" presName="node" presStyleLbl="node1" presStyleIdx="2" presStyleCnt="6">
        <dgm:presLayoutVars>
          <dgm:bulletEnabled val="1"/>
        </dgm:presLayoutVars>
      </dgm:prSet>
      <dgm:spPr/>
    </dgm:pt>
    <dgm:pt modelId="{EC7D9588-F923-48DB-85BB-E0E7083FBC88}" type="pres">
      <dgm:prSet presAssocID="{EAE63FDA-3AAA-469B-A121-6BA84124332F}" presName="sibTrans" presStyleCnt="0"/>
      <dgm:spPr/>
    </dgm:pt>
    <dgm:pt modelId="{C4C2ED74-26E8-489A-B00A-784DAB8EA0DF}" type="pres">
      <dgm:prSet presAssocID="{94DB1C37-5060-4929-AAC9-C6D5D01C2D5E}" presName="node" presStyleLbl="node1" presStyleIdx="3" presStyleCnt="6">
        <dgm:presLayoutVars>
          <dgm:bulletEnabled val="1"/>
        </dgm:presLayoutVars>
      </dgm:prSet>
      <dgm:spPr/>
    </dgm:pt>
    <dgm:pt modelId="{54D17685-8A94-478E-8106-A3E9BFEAE16A}" type="pres">
      <dgm:prSet presAssocID="{89FDC913-2DE5-4E70-8A8A-D838446826F0}" presName="sibTrans" presStyleCnt="0"/>
      <dgm:spPr/>
    </dgm:pt>
    <dgm:pt modelId="{5FF5234B-E880-49FD-9751-1EAC753DAA04}" type="pres">
      <dgm:prSet presAssocID="{97EB6506-1E62-467D-BF95-D9EB528B84AF}" presName="node" presStyleLbl="node1" presStyleIdx="4" presStyleCnt="6">
        <dgm:presLayoutVars>
          <dgm:bulletEnabled val="1"/>
        </dgm:presLayoutVars>
      </dgm:prSet>
      <dgm:spPr/>
    </dgm:pt>
    <dgm:pt modelId="{5C195E24-4961-4073-B01C-DB28B9CE2408}" type="pres">
      <dgm:prSet presAssocID="{0CC82E42-D472-48D0-8370-428B70A58AAA}" presName="sibTrans" presStyleCnt="0"/>
      <dgm:spPr/>
    </dgm:pt>
    <dgm:pt modelId="{F88F3F8B-E26E-4383-A599-0807D558C895}" type="pres">
      <dgm:prSet presAssocID="{0718816C-F6C1-4003-AB60-F6313BD014FA}" presName="node" presStyleLbl="node1" presStyleIdx="5" presStyleCnt="6">
        <dgm:presLayoutVars>
          <dgm:bulletEnabled val="1"/>
        </dgm:presLayoutVars>
      </dgm:prSet>
      <dgm:spPr/>
    </dgm:pt>
  </dgm:ptLst>
  <dgm:cxnLst>
    <dgm:cxn modelId="{9ED9170C-4D97-42B1-9682-AAFCC790133D}" srcId="{6C764F17-406B-4507-AB0F-BDA10224990E}" destId="{0718816C-F6C1-4003-AB60-F6313BD014FA}" srcOrd="5" destOrd="0" parTransId="{9CF251F3-0B51-4E0A-87D4-5E20D1330529}" sibTransId="{E6B48F27-98BC-42DD-8C7B-41EFABB08639}"/>
    <dgm:cxn modelId="{DA7C883A-5B2C-4897-9589-72332817D668}" type="presOf" srcId="{0718816C-F6C1-4003-AB60-F6313BD014FA}" destId="{F88F3F8B-E26E-4383-A599-0807D558C895}" srcOrd="0" destOrd="0" presId="urn:microsoft.com/office/officeart/2005/8/layout/default"/>
    <dgm:cxn modelId="{35271306-FC87-40CC-A607-53F402940E85}" type="presOf" srcId="{0E95AD1F-A075-4736-91C4-5723D89207FF}" destId="{CD74D0A9-02BC-42AA-8A75-9A9BE30DA577}" srcOrd="0" destOrd="0" presId="urn:microsoft.com/office/officeart/2005/8/layout/default"/>
    <dgm:cxn modelId="{F5FDDB61-D700-4BDC-99A9-ED2D5AAB66DD}" srcId="{6C764F17-406B-4507-AB0F-BDA10224990E}" destId="{0E95AD1F-A075-4736-91C4-5723D89207FF}" srcOrd="0" destOrd="0" parTransId="{AA9C2A4A-24C5-4648-9E1B-676FD6056743}" sibTransId="{6A4CA7C1-9D04-46EB-BD43-58200A2E2589}"/>
    <dgm:cxn modelId="{573053C9-0E0E-4B1B-8973-696127F14DC5}" type="presOf" srcId="{66627DAB-8820-4C7E-B36B-5CEB8A174ED9}" destId="{7D1E8466-F6E3-4EF7-A2CA-3B4B24A2163F}" srcOrd="0" destOrd="0" presId="urn:microsoft.com/office/officeart/2005/8/layout/default"/>
    <dgm:cxn modelId="{F84A3608-E98C-46CF-816F-AA7975ABD2C4}" srcId="{6C764F17-406B-4507-AB0F-BDA10224990E}" destId="{7CD0749D-562D-4BE9-9227-00FA4C596D39}" srcOrd="2" destOrd="0" parTransId="{C28E578D-EBFB-4D8C-B166-56D95C66A21A}" sibTransId="{EAE63FDA-3AAA-469B-A121-6BA84124332F}"/>
    <dgm:cxn modelId="{D100A4D5-3CCE-4984-A7DB-F16121279109}" srcId="{6C764F17-406B-4507-AB0F-BDA10224990E}" destId="{94DB1C37-5060-4929-AAC9-C6D5D01C2D5E}" srcOrd="3" destOrd="0" parTransId="{3C748C5A-13B8-45A2-A454-2690485DB194}" sibTransId="{89FDC913-2DE5-4E70-8A8A-D838446826F0}"/>
    <dgm:cxn modelId="{024148B2-D0D6-47A3-B94B-EFB8AEA6AB39}" type="presOf" srcId="{6C764F17-406B-4507-AB0F-BDA10224990E}" destId="{F39FD8F8-F4B1-4126-8268-F6E7A3794902}" srcOrd="0" destOrd="0" presId="urn:microsoft.com/office/officeart/2005/8/layout/default"/>
    <dgm:cxn modelId="{26D381AB-C5C0-4EDD-B532-E4EB3DC626DF}" type="presOf" srcId="{97EB6506-1E62-467D-BF95-D9EB528B84AF}" destId="{5FF5234B-E880-49FD-9751-1EAC753DAA04}" srcOrd="0" destOrd="0" presId="urn:microsoft.com/office/officeart/2005/8/layout/default"/>
    <dgm:cxn modelId="{F55B3608-2C1B-47A0-B007-6FF21EE70246}" srcId="{6C764F17-406B-4507-AB0F-BDA10224990E}" destId="{66627DAB-8820-4C7E-B36B-5CEB8A174ED9}" srcOrd="1" destOrd="0" parTransId="{BC771114-B8B4-4429-B42C-E7D219ACF592}" sibTransId="{385F0225-20F2-4256-AD48-72D71AC28CCA}"/>
    <dgm:cxn modelId="{B8461A9E-857B-4A49-8F9A-A1583AF04A46}" type="presOf" srcId="{94DB1C37-5060-4929-AAC9-C6D5D01C2D5E}" destId="{C4C2ED74-26E8-489A-B00A-784DAB8EA0DF}" srcOrd="0" destOrd="0" presId="urn:microsoft.com/office/officeart/2005/8/layout/default"/>
    <dgm:cxn modelId="{BD04AE48-8C4E-4B25-A0CF-759F838FCD2A}" type="presOf" srcId="{7CD0749D-562D-4BE9-9227-00FA4C596D39}" destId="{FE0C9EA0-4958-4B57-9C77-ACDA5F3CB163}" srcOrd="0" destOrd="0" presId="urn:microsoft.com/office/officeart/2005/8/layout/default"/>
    <dgm:cxn modelId="{F2D70DEA-6B72-4E2B-8B63-F16750CFFA64}" srcId="{6C764F17-406B-4507-AB0F-BDA10224990E}" destId="{97EB6506-1E62-467D-BF95-D9EB528B84AF}" srcOrd="4" destOrd="0" parTransId="{E0C41708-B7A2-4553-BF2F-ABA0F0205A50}" sibTransId="{0CC82E42-D472-48D0-8370-428B70A58AAA}"/>
    <dgm:cxn modelId="{8DBB1145-BAA1-454F-9796-DF903138C214}" type="presParOf" srcId="{F39FD8F8-F4B1-4126-8268-F6E7A3794902}" destId="{CD74D0A9-02BC-42AA-8A75-9A9BE30DA577}" srcOrd="0" destOrd="0" presId="urn:microsoft.com/office/officeart/2005/8/layout/default"/>
    <dgm:cxn modelId="{50424081-B71D-4E16-9D27-44E0EA39448E}" type="presParOf" srcId="{F39FD8F8-F4B1-4126-8268-F6E7A3794902}" destId="{CA3E0604-65DA-4420-B239-197269E21208}" srcOrd="1" destOrd="0" presId="urn:microsoft.com/office/officeart/2005/8/layout/default"/>
    <dgm:cxn modelId="{356A91D7-49F3-4258-8BC7-3FF9B0838C42}" type="presParOf" srcId="{F39FD8F8-F4B1-4126-8268-F6E7A3794902}" destId="{7D1E8466-F6E3-4EF7-A2CA-3B4B24A2163F}" srcOrd="2" destOrd="0" presId="urn:microsoft.com/office/officeart/2005/8/layout/default"/>
    <dgm:cxn modelId="{5C71C978-E145-4527-89DC-9B40A58F60B4}" type="presParOf" srcId="{F39FD8F8-F4B1-4126-8268-F6E7A3794902}" destId="{B6810117-672E-4549-861C-B65B8383F321}" srcOrd="3" destOrd="0" presId="urn:microsoft.com/office/officeart/2005/8/layout/default"/>
    <dgm:cxn modelId="{2AFD7B97-EF6C-4516-AA62-D19622297F55}" type="presParOf" srcId="{F39FD8F8-F4B1-4126-8268-F6E7A3794902}" destId="{FE0C9EA0-4958-4B57-9C77-ACDA5F3CB163}" srcOrd="4" destOrd="0" presId="urn:microsoft.com/office/officeart/2005/8/layout/default"/>
    <dgm:cxn modelId="{4EEB59C6-E87F-4D52-A844-69434E08D591}" type="presParOf" srcId="{F39FD8F8-F4B1-4126-8268-F6E7A3794902}" destId="{EC7D9588-F923-48DB-85BB-E0E7083FBC88}" srcOrd="5" destOrd="0" presId="urn:microsoft.com/office/officeart/2005/8/layout/default"/>
    <dgm:cxn modelId="{723A1913-B96A-4454-AD01-E9166C1ECEE0}" type="presParOf" srcId="{F39FD8F8-F4B1-4126-8268-F6E7A3794902}" destId="{C4C2ED74-26E8-489A-B00A-784DAB8EA0DF}" srcOrd="6" destOrd="0" presId="urn:microsoft.com/office/officeart/2005/8/layout/default"/>
    <dgm:cxn modelId="{FF07EACC-EAD0-44AA-90EA-F6455D6D5243}" type="presParOf" srcId="{F39FD8F8-F4B1-4126-8268-F6E7A3794902}" destId="{54D17685-8A94-478E-8106-A3E9BFEAE16A}" srcOrd="7" destOrd="0" presId="urn:microsoft.com/office/officeart/2005/8/layout/default"/>
    <dgm:cxn modelId="{F68D58B9-7361-475A-933F-ACA8CFB2A13B}" type="presParOf" srcId="{F39FD8F8-F4B1-4126-8268-F6E7A3794902}" destId="{5FF5234B-E880-49FD-9751-1EAC753DAA04}" srcOrd="8" destOrd="0" presId="urn:microsoft.com/office/officeart/2005/8/layout/default"/>
    <dgm:cxn modelId="{D2D8EA8D-06C8-493D-B812-97B0BE6209F0}" type="presParOf" srcId="{F39FD8F8-F4B1-4126-8268-F6E7A3794902}" destId="{5C195E24-4961-4073-B01C-DB28B9CE2408}" srcOrd="9" destOrd="0" presId="urn:microsoft.com/office/officeart/2005/8/layout/default"/>
    <dgm:cxn modelId="{BFE38D41-F0D7-4D0A-9C75-78EB3CAE8DAB}" type="presParOf" srcId="{F39FD8F8-F4B1-4126-8268-F6E7A3794902}" destId="{F88F3F8B-E26E-4383-A599-0807D558C89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813829-21C2-47FD-9112-51A81BFC3D24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DC1E347E-70F6-4C5A-8EB3-84701012CDF5}">
      <dgm:prSet/>
      <dgm:spPr/>
      <dgm:t>
        <a:bodyPr/>
        <a:lstStyle/>
        <a:p>
          <a:pPr rtl="0"/>
          <a:r>
            <a:rPr lang="ru-RU" smtClean="0"/>
            <a:t>НОД;</a:t>
          </a:r>
          <a:endParaRPr lang="ru-RU"/>
        </a:p>
      </dgm:t>
    </dgm:pt>
    <dgm:pt modelId="{8EBF5205-3A7A-4F3F-9C61-D4C8B376D384}" type="parTrans" cxnId="{492DFF0B-A694-4308-9640-68DBE02AF634}">
      <dgm:prSet/>
      <dgm:spPr/>
      <dgm:t>
        <a:bodyPr/>
        <a:lstStyle/>
        <a:p>
          <a:endParaRPr lang="ru-RU"/>
        </a:p>
      </dgm:t>
    </dgm:pt>
    <dgm:pt modelId="{1A797926-EC06-43A1-B038-B0AA808D54B3}" type="sibTrans" cxnId="{492DFF0B-A694-4308-9640-68DBE02AF634}">
      <dgm:prSet/>
      <dgm:spPr/>
      <dgm:t>
        <a:bodyPr/>
        <a:lstStyle/>
        <a:p>
          <a:endParaRPr lang="ru-RU"/>
        </a:p>
      </dgm:t>
    </dgm:pt>
    <dgm:pt modelId="{4011C7F2-5873-479A-AAD7-5D73847DA4D3}">
      <dgm:prSet/>
      <dgm:spPr/>
      <dgm:t>
        <a:bodyPr/>
        <a:lstStyle/>
        <a:p>
          <a:pPr rtl="0"/>
          <a:r>
            <a:rPr lang="ru-RU" smtClean="0"/>
            <a:t>Беседы;</a:t>
          </a:r>
          <a:endParaRPr lang="ru-RU"/>
        </a:p>
      </dgm:t>
    </dgm:pt>
    <dgm:pt modelId="{F68F7782-C167-476E-9FC5-68E99C407141}" type="parTrans" cxnId="{EF902533-3E2C-42EA-BD7C-2EBBFD9A70E8}">
      <dgm:prSet/>
      <dgm:spPr/>
      <dgm:t>
        <a:bodyPr/>
        <a:lstStyle/>
        <a:p>
          <a:endParaRPr lang="ru-RU"/>
        </a:p>
      </dgm:t>
    </dgm:pt>
    <dgm:pt modelId="{1B02F7A7-9A63-4E6C-9812-0DB22D5342FD}" type="sibTrans" cxnId="{EF902533-3E2C-42EA-BD7C-2EBBFD9A70E8}">
      <dgm:prSet/>
      <dgm:spPr/>
      <dgm:t>
        <a:bodyPr/>
        <a:lstStyle/>
        <a:p>
          <a:endParaRPr lang="ru-RU"/>
        </a:p>
      </dgm:t>
    </dgm:pt>
    <dgm:pt modelId="{C60F6F85-E351-4F23-B919-E9CD2DB08BB6}">
      <dgm:prSet/>
      <dgm:spPr/>
      <dgm:t>
        <a:bodyPr/>
        <a:lstStyle/>
        <a:p>
          <a:pPr rtl="0"/>
          <a:r>
            <a:rPr lang="ru-RU" smtClean="0"/>
            <a:t>дидактические игры, игры с правилами, игры и упражнения на снятие негативного состояния;</a:t>
          </a:r>
          <a:endParaRPr lang="ru-RU"/>
        </a:p>
      </dgm:t>
    </dgm:pt>
    <dgm:pt modelId="{54CC38AE-C01D-4177-BA08-9C923A800D2E}" type="parTrans" cxnId="{A6E5C240-1F6B-4D8C-B474-1A228666BB50}">
      <dgm:prSet/>
      <dgm:spPr/>
      <dgm:t>
        <a:bodyPr/>
        <a:lstStyle/>
        <a:p>
          <a:endParaRPr lang="ru-RU"/>
        </a:p>
      </dgm:t>
    </dgm:pt>
    <dgm:pt modelId="{B57A635B-7598-419F-B43A-6884A4B7643D}" type="sibTrans" cxnId="{A6E5C240-1F6B-4D8C-B474-1A228666BB50}">
      <dgm:prSet/>
      <dgm:spPr/>
      <dgm:t>
        <a:bodyPr/>
        <a:lstStyle/>
        <a:p>
          <a:endParaRPr lang="ru-RU"/>
        </a:p>
      </dgm:t>
    </dgm:pt>
    <dgm:pt modelId="{EE842E59-67EE-46BA-BFE8-6CA12A3B0C75}">
      <dgm:prSet/>
      <dgm:spPr/>
      <dgm:t>
        <a:bodyPr/>
        <a:lstStyle/>
        <a:p>
          <a:pPr rtl="0"/>
          <a:r>
            <a:rPr lang="ru-RU" smtClean="0"/>
            <a:t>Рисование «Своего настроения»;</a:t>
          </a:r>
          <a:endParaRPr lang="ru-RU"/>
        </a:p>
      </dgm:t>
    </dgm:pt>
    <dgm:pt modelId="{1763C62E-F913-4ADB-AF28-AD4F44E3C96C}" type="parTrans" cxnId="{45927065-13AA-4A46-B212-80AB1329B606}">
      <dgm:prSet/>
      <dgm:spPr/>
      <dgm:t>
        <a:bodyPr/>
        <a:lstStyle/>
        <a:p>
          <a:endParaRPr lang="ru-RU"/>
        </a:p>
      </dgm:t>
    </dgm:pt>
    <dgm:pt modelId="{82456CFB-C9C3-4651-B172-5D6C27609214}" type="sibTrans" cxnId="{45927065-13AA-4A46-B212-80AB1329B606}">
      <dgm:prSet/>
      <dgm:spPr/>
      <dgm:t>
        <a:bodyPr/>
        <a:lstStyle/>
        <a:p>
          <a:endParaRPr lang="ru-RU"/>
        </a:p>
      </dgm:t>
    </dgm:pt>
    <dgm:pt modelId="{C72A2CB2-9DAE-414C-B819-F8F2E3AB731B}">
      <dgm:prSet/>
      <dgm:spPr/>
      <dgm:t>
        <a:bodyPr/>
        <a:lstStyle/>
        <a:p>
          <a:pPr rtl="0"/>
          <a:r>
            <a:rPr lang="ru-RU" smtClean="0"/>
            <a:t>В ходе реализации проекта подготовила информацию для использования в презентациях.</a:t>
          </a:r>
          <a:endParaRPr lang="ru-RU"/>
        </a:p>
      </dgm:t>
    </dgm:pt>
    <dgm:pt modelId="{F4BF1DD7-0AAD-4A6E-940C-AA9715480F77}" type="parTrans" cxnId="{FA47F4F0-BED9-4315-8964-52D194E5CB44}">
      <dgm:prSet/>
      <dgm:spPr/>
      <dgm:t>
        <a:bodyPr/>
        <a:lstStyle/>
        <a:p>
          <a:endParaRPr lang="ru-RU"/>
        </a:p>
      </dgm:t>
    </dgm:pt>
    <dgm:pt modelId="{DADF227C-2B1B-497C-9D5D-82D538AB2B7B}" type="sibTrans" cxnId="{FA47F4F0-BED9-4315-8964-52D194E5CB44}">
      <dgm:prSet/>
      <dgm:spPr/>
      <dgm:t>
        <a:bodyPr/>
        <a:lstStyle/>
        <a:p>
          <a:endParaRPr lang="ru-RU"/>
        </a:p>
      </dgm:t>
    </dgm:pt>
    <dgm:pt modelId="{A1B48841-26BD-4872-B66A-47FECF6D39B5}" type="pres">
      <dgm:prSet presAssocID="{6B813829-21C2-47FD-9112-51A81BFC3D24}" presName="diagram" presStyleCnt="0">
        <dgm:presLayoutVars>
          <dgm:dir/>
          <dgm:resizeHandles val="exact"/>
        </dgm:presLayoutVars>
      </dgm:prSet>
      <dgm:spPr/>
    </dgm:pt>
    <dgm:pt modelId="{1EB011C7-E25F-493E-8316-46A26D4AD03C}" type="pres">
      <dgm:prSet presAssocID="{DC1E347E-70F6-4C5A-8EB3-84701012CDF5}" presName="node" presStyleLbl="node1" presStyleIdx="0" presStyleCnt="5">
        <dgm:presLayoutVars>
          <dgm:bulletEnabled val="1"/>
        </dgm:presLayoutVars>
      </dgm:prSet>
      <dgm:spPr/>
    </dgm:pt>
    <dgm:pt modelId="{30E2AE78-7FC3-4BF8-B84E-B76712E9CB0A}" type="pres">
      <dgm:prSet presAssocID="{1A797926-EC06-43A1-B038-B0AA808D54B3}" presName="sibTrans" presStyleCnt="0"/>
      <dgm:spPr/>
    </dgm:pt>
    <dgm:pt modelId="{4B312AF2-1BD6-4E1B-AEEB-BDEC019B123C}" type="pres">
      <dgm:prSet presAssocID="{4011C7F2-5873-479A-AAD7-5D73847DA4D3}" presName="node" presStyleLbl="node1" presStyleIdx="1" presStyleCnt="5">
        <dgm:presLayoutVars>
          <dgm:bulletEnabled val="1"/>
        </dgm:presLayoutVars>
      </dgm:prSet>
      <dgm:spPr/>
    </dgm:pt>
    <dgm:pt modelId="{1BBC6034-98C9-4C9B-A6AB-BFE0861D5E18}" type="pres">
      <dgm:prSet presAssocID="{1B02F7A7-9A63-4E6C-9812-0DB22D5342FD}" presName="sibTrans" presStyleCnt="0"/>
      <dgm:spPr/>
    </dgm:pt>
    <dgm:pt modelId="{B45E2E7D-87AC-4DA5-8F64-87E1D54F34F9}" type="pres">
      <dgm:prSet presAssocID="{C60F6F85-E351-4F23-B919-E9CD2DB08BB6}" presName="node" presStyleLbl="node1" presStyleIdx="2" presStyleCnt="5">
        <dgm:presLayoutVars>
          <dgm:bulletEnabled val="1"/>
        </dgm:presLayoutVars>
      </dgm:prSet>
      <dgm:spPr/>
    </dgm:pt>
    <dgm:pt modelId="{B8238658-3776-4A47-84CC-6DD68DE203D2}" type="pres">
      <dgm:prSet presAssocID="{B57A635B-7598-419F-B43A-6884A4B7643D}" presName="sibTrans" presStyleCnt="0"/>
      <dgm:spPr/>
    </dgm:pt>
    <dgm:pt modelId="{C0BAEA25-0223-4906-8CEA-E244157C9959}" type="pres">
      <dgm:prSet presAssocID="{EE842E59-67EE-46BA-BFE8-6CA12A3B0C75}" presName="node" presStyleLbl="node1" presStyleIdx="3" presStyleCnt="5">
        <dgm:presLayoutVars>
          <dgm:bulletEnabled val="1"/>
        </dgm:presLayoutVars>
      </dgm:prSet>
      <dgm:spPr/>
    </dgm:pt>
    <dgm:pt modelId="{24FF68CC-CE1A-4862-B962-1BBCB304BA84}" type="pres">
      <dgm:prSet presAssocID="{82456CFB-C9C3-4651-B172-5D6C27609214}" presName="sibTrans" presStyleCnt="0"/>
      <dgm:spPr/>
    </dgm:pt>
    <dgm:pt modelId="{A5156F3D-CBDB-4A80-AEFE-C5478E26CE51}" type="pres">
      <dgm:prSet presAssocID="{C72A2CB2-9DAE-414C-B819-F8F2E3AB731B}" presName="node" presStyleLbl="node1" presStyleIdx="4" presStyleCnt="5">
        <dgm:presLayoutVars>
          <dgm:bulletEnabled val="1"/>
        </dgm:presLayoutVars>
      </dgm:prSet>
      <dgm:spPr/>
    </dgm:pt>
  </dgm:ptLst>
  <dgm:cxnLst>
    <dgm:cxn modelId="{492DFF0B-A694-4308-9640-68DBE02AF634}" srcId="{6B813829-21C2-47FD-9112-51A81BFC3D24}" destId="{DC1E347E-70F6-4C5A-8EB3-84701012CDF5}" srcOrd="0" destOrd="0" parTransId="{8EBF5205-3A7A-4F3F-9C61-D4C8B376D384}" sibTransId="{1A797926-EC06-43A1-B038-B0AA808D54B3}"/>
    <dgm:cxn modelId="{AEA4C713-68C0-4D5D-847B-2AD2FA9D64B1}" type="presOf" srcId="{4011C7F2-5873-479A-AAD7-5D73847DA4D3}" destId="{4B312AF2-1BD6-4E1B-AEEB-BDEC019B123C}" srcOrd="0" destOrd="0" presId="urn:microsoft.com/office/officeart/2005/8/layout/default"/>
    <dgm:cxn modelId="{E076BE75-DD62-4F5E-9405-5770637A4405}" type="presOf" srcId="{C72A2CB2-9DAE-414C-B819-F8F2E3AB731B}" destId="{A5156F3D-CBDB-4A80-AEFE-C5478E26CE51}" srcOrd="0" destOrd="0" presId="urn:microsoft.com/office/officeart/2005/8/layout/default"/>
    <dgm:cxn modelId="{FA47F4F0-BED9-4315-8964-52D194E5CB44}" srcId="{6B813829-21C2-47FD-9112-51A81BFC3D24}" destId="{C72A2CB2-9DAE-414C-B819-F8F2E3AB731B}" srcOrd="4" destOrd="0" parTransId="{F4BF1DD7-0AAD-4A6E-940C-AA9715480F77}" sibTransId="{DADF227C-2B1B-497C-9D5D-82D538AB2B7B}"/>
    <dgm:cxn modelId="{8328CE45-1775-43FF-B69E-04A4F1E646C6}" type="presOf" srcId="{C60F6F85-E351-4F23-B919-E9CD2DB08BB6}" destId="{B45E2E7D-87AC-4DA5-8F64-87E1D54F34F9}" srcOrd="0" destOrd="0" presId="urn:microsoft.com/office/officeart/2005/8/layout/default"/>
    <dgm:cxn modelId="{EF902533-3E2C-42EA-BD7C-2EBBFD9A70E8}" srcId="{6B813829-21C2-47FD-9112-51A81BFC3D24}" destId="{4011C7F2-5873-479A-AAD7-5D73847DA4D3}" srcOrd="1" destOrd="0" parTransId="{F68F7782-C167-476E-9FC5-68E99C407141}" sibTransId="{1B02F7A7-9A63-4E6C-9812-0DB22D5342FD}"/>
    <dgm:cxn modelId="{D42ED9A9-C94B-4A2F-B0F4-87D1B40CFA35}" type="presOf" srcId="{DC1E347E-70F6-4C5A-8EB3-84701012CDF5}" destId="{1EB011C7-E25F-493E-8316-46A26D4AD03C}" srcOrd="0" destOrd="0" presId="urn:microsoft.com/office/officeart/2005/8/layout/default"/>
    <dgm:cxn modelId="{45927065-13AA-4A46-B212-80AB1329B606}" srcId="{6B813829-21C2-47FD-9112-51A81BFC3D24}" destId="{EE842E59-67EE-46BA-BFE8-6CA12A3B0C75}" srcOrd="3" destOrd="0" parTransId="{1763C62E-F913-4ADB-AF28-AD4F44E3C96C}" sibTransId="{82456CFB-C9C3-4651-B172-5D6C27609214}"/>
    <dgm:cxn modelId="{B637CF36-1549-4865-8EA3-D38A1524863A}" type="presOf" srcId="{6B813829-21C2-47FD-9112-51A81BFC3D24}" destId="{A1B48841-26BD-4872-B66A-47FECF6D39B5}" srcOrd="0" destOrd="0" presId="urn:microsoft.com/office/officeart/2005/8/layout/default"/>
    <dgm:cxn modelId="{FD02B68B-655A-432B-837F-134D1A7A1BAC}" type="presOf" srcId="{EE842E59-67EE-46BA-BFE8-6CA12A3B0C75}" destId="{C0BAEA25-0223-4906-8CEA-E244157C9959}" srcOrd="0" destOrd="0" presId="urn:microsoft.com/office/officeart/2005/8/layout/default"/>
    <dgm:cxn modelId="{A6E5C240-1F6B-4D8C-B474-1A228666BB50}" srcId="{6B813829-21C2-47FD-9112-51A81BFC3D24}" destId="{C60F6F85-E351-4F23-B919-E9CD2DB08BB6}" srcOrd="2" destOrd="0" parTransId="{54CC38AE-C01D-4177-BA08-9C923A800D2E}" sibTransId="{B57A635B-7598-419F-B43A-6884A4B7643D}"/>
    <dgm:cxn modelId="{DDD33CAB-9F65-44E7-8F01-FD30F76F3F1C}" type="presParOf" srcId="{A1B48841-26BD-4872-B66A-47FECF6D39B5}" destId="{1EB011C7-E25F-493E-8316-46A26D4AD03C}" srcOrd="0" destOrd="0" presId="urn:microsoft.com/office/officeart/2005/8/layout/default"/>
    <dgm:cxn modelId="{A47BB5D6-AFEC-463D-B7B4-02CF3910D444}" type="presParOf" srcId="{A1B48841-26BD-4872-B66A-47FECF6D39B5}" destId="{30E2AE78-7FC3-4BF8-B84E-B76712E9CB0A}" srcOrd="1" destOrd="0" presId="urn:microsoft.com/office/officeart/2005/8/layout/default"/>
    <dgm:cxn modelId="{7D1A80ED-1173-4554-A597-40F192E1C5DD}" type="presParOf" srcId="{A1B48841-26BD-4872-B66A-47FECF6D39B5}" destId="{4B312AF2-1BD6-4E1B-AEEB-BDEC019B123C}" srcOrd="2" destOrd="0" presId="urn:microsoft.com/office/officeart/2005/8/layout/default"/>
    <dgm:cxn modelId="{3EB59F60-046F-4A10-9419-6632C1FCC8D8}" type="presParOf" srcId="{A1B48841-26BD-4872-B66A-47FECF6D39B5}" destId="{1BBC6034-98C9-4C9B-A6AB-BFE0861D5E18}" srcOrd="3" destOrd="0" presId="urn:microsoft.com/office/officeart/2005/8/layout/default"/>
    <dgm:cxn modelId="{96D3E9D5-3A3C-4E37-842C-74C7A7C46801}" type="presParOf" srcId="{A1B48841-26BD-4872-B66A-47FECF6D39B5}" destId="{B45E2E7D-87AC-4DA5-8F64-87E1D54F34F9}" srcOrd="4" destOrd="0" presId="urn:microsoft.com/office/officeart/2005/8/layout/default"/>
    <dgm:cxn modelId="{E877F769-0A81-4CC2-80B5-9EE986EA6CA3}" type="presParOf" srcId="{A1B48841-26BD-4872-B66A-47FECF6D39B5}" destId="{B8238658-3776-4A47-84CC-6DD68DE203D2}" srcOrd="5" destOrd="0" presId="urn:microsoft.com/office/officeart/2005/8/layout/default"/>
    <dgm:cxn modelId="{9BA53C0A-E561-4EBA-A4FE-52DC34FF38B3}" type="presParOf" srcId="{A1B48841-26BD-4872-B66A-47FECF6D39B5}" destId="{C0BAEA25-0223-4906-8CEA-E244157C9959}" srcOrd="6" destOrd="0" presId="urn:microsoft.com/office/officeart/2005/8/layout/default"/>
    <dgm:cxn modelId="{AE97FB1B-1CD9-497B-8F3C-621F8399C18C}" type="presParOf" srcId="{A1B48841-26BD-4872-B66A-47FECF6D39B5}" destId="{24FF68CC-CE1A-4862-B962-1BBCB304BA84}" srcOrd="7" destOrd="0" presId="urn:microsoft.com/office/officeart/2005/8/layout/default"/>
    <dgm:cxn modelId="{EFBB22F4-24C0-413B-A50D-3924EFEE4E1F}" type="presParOf" srcId="{A1B48841-26BD-4872-B66A-47FECF6D39B5}" destId="{A5156F3D-CBDB-4A80-AEFE-C5478E26CE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9517A-1106-4EFD-AEA2-5327AB47CE4E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7051632-F4E0-4BBF-BADA-B7C437FBCF8C}">
      <dgm:prSet/>
      <dgm:spPr/>
      <dgm:t>
        <a:bodyPr/>
        <a:lstStyle/>
        <a:p>
          <a:pPr rtl="0"/>
          <a:r>
            <a:rPr lang="ru-RU" dirty="0" smtClean="0"/>
            <a:t>Создание «Города настроения». Он создает положительные эмоции и способствуют формированию позитивных взаимоотношений в группе.</a:t>
          </a:r>
          <a:endParaRPr lang="ru-RU" dirty="0"/>
        </a:p>
      </dgm:t>
    </dgm:pt>
    <dgm:pt modelId="{32E80272-477E-4C24-8101-8131E311DACA}" type="parTrans" cxnId="{3E4D1AE7-892D-4127-8097-3715BC193C28}">
      <dgm:prSet/>
      <dgm:spPr/>
      <dgm:t>
        <a:bodyPr/>
        <a:lstStyle/>
        <a:p>
          <a:endParaRPr lang="ru-RU"/>
        </a:p>
      </dgm:t>
    </dgm:pt>
    <dgm:pt modelId="{DE353711-33B0-4F6A-BD40-2D9702B45129}" type="sibTrans" cxnId="{3E4D1AE7-892D-4127-8097-3715BC193C28}">
      <dgm:prSet/>
      <dgm:spPr/>
      <dgm:t>
        <a:bodyPr/>
        <a:lstStyle/>
        <a:p>
          <a:endParaRPr lang="ru-RU"/>
        </a:p>
      </dgm:t>
    </dgm:pt>
    <dgm:pt modelId="{09FFB464-B343-4742-9E94-5D0E0348A024}">
      <dgm:prSet/>
      <dgm:spPr/>
      <dgm:t>
        <a:bodyPr/>
        <a:lstStyle/>
        <a:p>
          <a:pPr rtl="0"/>
          <a:r>
            <a:rPr lang="ru-RU" dirty="0" smtClean="0"/>
            <a:t>Создание презентации для детей «Эмоции человека».</a:t>
          </a:r>
          <a:endParaRPr lang="ru-RU" dirty="0"/>
        </a:p>
      </dgm:t>
    </dgm:pt>
    <dgm:pt modelId="{01A8E7DF-B48A-4B94-A80B-A4E225999F47}" type="parTrans" cxnId="{21858E50-F388-4697-9EE9-27E3006BE312}">
      <dgm:prSet/>
      <dgm:spPr/>
      <dgm:t>
        <a:bodyPr/>
        <a:lstStyle/>
        <a:p>
          <a:endParaRPr lang="ru-RU"/>
        </a:p>
      </dgm:t>
    </dgm:pt>
    <dgm:pt modelId="{E2262505-26CD-4A02-BD89-09974F561CD7}" type="sibTrans" cxnId="{21858E50-F388-4697-9EE9-27E3006BE312}">
      <dgm:prSet/>
      <dgm:spPr/>
      <dgm:t>
        <a:bodyPr/>
        <a:lstStyle/>
        <a:p>
          <a:endParaRPr lang="ru-RU"/>
        </a:p>
      </dgm:t>
    </dgm:pt>
    <dgm:pt modelId="{F5FA6C5A-DD90-4996-A0E6-2E0DD2C4EB52}">
      <dgm:prSet/>
      <dgm:spPr/>
      <dgm:t>
        <a:bodyPr/>
        <a:lstStyle/>
        <a:p>
          <a:pPr rtl="0"/>
          <a:r>
            <a:rPr lang="ru-RU" smtClean="0"/>
            <a:t>Развлечение для детей «Мир наших эмоций».</a:t>
          </a:r>
          <a:endParaRPr lang="ru-RU"/>
        </a:p>
      </dgm:t>
    </dgm:pt>
    <dgm:pt modelId="{377EEE92-68CD-48FA-9C08-A8939AC6536E}" type="parTrans" cxnId="{0CFF5C8A-55DF-4C2B-8807-069CD90EB63B}">
      <dgm:prSet/>
      <dgm:spPr/>
      <dgm:t>
        <a:bodyPr/>
        <a:lstStyle/>
        <a:p>
          <a:endParaRPr lang="ru-RU"/>
        </a:p>
      </dgm:t>
    </dgm:pt>
    <dgm:pt modelId="{BA4A85F1-F31E-4817-A644-A63DEAC7982E}" type="sibTrans" cxnId="{0CFF5C8A-55DF-4C2B-8807-069CD90EB63B}">
      <dgm:prSet/>
      <dgm:spPr/>
      <dgm:t>
        <a:bodyPr/>
        <a:lstStyle/>
        <a:p>
          <a:endParaRPr lang="ru-RU"/>
        </a:p>
      </dgm:t>
    </dgm:pt>
    <dgm:pt modelId="{D0BEA5C7-765B-4B8E-B501-B1F3C6E529D6}">
      <dgm:prSet/>
      <dgm:spPr/>
      <dgm:t>
        <a:bodyPr/>
        <a:lstStyle/>
        <a:p>
          <a:pPr rtl="0"/>
          <a:r>
            <a:rPr lang="ru-RU" smtClean="0"/>
            <a:t>Презентация проекта «Мир наших эмоций».</a:t>
          </a:r>
          <a:endParaRPr lang="ru-RU"/>
        </a:p>
      </dgm:t>
    </dgm:pt>
    <dgm:pt modelId="{91D2D9E9-AB37-4885-B9EA-AA9F58B6B893}" type="parTrans" cxnId="{C455C894-981F-4DB4-9E51-7024ACC6A7B5}">
      <dgm:prSet/>
      <dgm:spPr/>
      <dgm:t>
        <a:bodyPr/>
        <a:lstStyle/>
        <a:p>
          <a:endParaRPr lang="ru-RU"/>
        </a:p>
      </dgm:t>
    </dgm:pt>
    <dgm:pt modelId="{9522A07B-58AC-45D7-AD12-E8C3F18318C7}" type="sibTrans" cxnId="{C455C894-981F-4DB4-9E51-7024ACC6A7B5}">
      <dgm:prSet/>
      <dgm:spPr/>
      <dgm:t>
        <a:bodyPr/>
        <a:lstStyle/>
        <a:p>
          <a:endParaRPr lang="ru-RU"/>
        </a:p>
      </dgm:t>
    </dgm:pt>
    <dgm:pt modelId="{24BD8ECB-3E28-4EC2-968F-66E034D61705}">
      <dgm:prSet/>
      <dgm:spPr/>
      <dgm:t>
        <a:bodyPr/>
        <a:lstStyle/>
        <a:p>
          <a:pPr rtl="0"/>
          <a:r>
            <a:rPr lang="ru-RU" smtClean="0"/>
            <a:t>Определение дальнейших направлений в реализации воспитательной и образовательной работы по проблеме; </a:t>
          </a:r>
          <a:endParaRPr lang="ru-RU"/>
        </a:p>
      </dgm:t>
    </dgm:pt>
    <dgm:pt modelId="{383ED6F2-7CD0-41C8-903B-06DE53A63D14}" type="parTrans" cxnId="{0D0C0B5F-43EA-4EEF-9041-F1F307A69B59}">
      <dgm:prSet/>
      <dgm:spPr/>
      <dgm:t>
        <a:bodyPr/>
        <a:lstStyle/>
        <a:p>
          <a:endParaRPr lang="ru-RU"/>
        </a:p>
      </dgm:t>
    </dgm:pt>
    <dgm:pt modelId="{031F34F4-D629-4D5F-A20A-DC6B214F7834}" type="sibTrans" cxnId="{0D0C0B5F-43EA-4EEF-9041-F1F307A69B59}">
      <dgm:prSet/>
      <dgm:spPr/>
      <dgm:t>
        <a:bodyPr/>
        <a:lstStyle/>
        <a:p>
          <a:endParaRPr lang="ru-RU"/>
        </a:p>
      </dgm:t>
    </dgm:pt>
    <dgm:pt modelId="{22EAD258-3332-4E4A-8E8A-4A19AFE780CC}" type="pres">
      <dgm:prSet presAssocID="{72E9517A-1106-4EFD-AEA2-5327AB47CE4E}" presName="diagram" presStyleCnt="0">
        <dgm:presLayoutVars>
          <dgm:dir/>
          <dgm:resizeHandles val="exact"/>
        </dgm:presLayoutVars>
      </dgm:prSet>
      <dgm:spPr/>
    </dgm:pt>
    <dgm:pt modelId="{857687B8-4D4E-42DF-B985-D9D8B16A951E}" type="pres">
      <dgm:prSet presAssocID="{E7051632-F4E0-4BBF-BADA-B7C437FBCF8C}" presName="node" presStyleLbl="node1" presStyleIdx="0" presStyleCnt="5">
        <dgm:presLayoutVars>
          <dgm:bulletEnabled val="1"/>
        </dgm:presLayoutVars>
      </dgm:prSet>
      <dgm:spPr/>
    </dgm:pt>
    <dgm:pt modelId="{3B95E097-808A-4D08-AA24-E5717D1903AC}" type="pres">
      <dgm:prSet presAssocID="{DE353711-33B0-4F6A-BD40-2D9702B45129}" presName="sibTrans" presStyleCnt="0"/>
      <dgm:spPr/>
    </dgm:pt>
    <dgm:pt modelId="{39343CA6-88D7-4CF0-A46C-2D4737DC9E39}" type="pres">
      <dgm:prSet presAssocID="{09FFB464-B343-4742-9E94-5D0E0348A024}" presName="node" presStyleLbl="node1" presStyleIdx="1" presStyleCnt="5">
        <dgm:presLayoutVars>
          <dgm:bulletEnabled val="1"/>
        </dgm:presLayoutVars>
      </dgm:prSet>
      <dgm:spPr/>
    </dgm:pt>
    <dgm:pt modelId="{4B29BE59-CE69-4144-861C-1206220405FC}" type="pres">
      <dgm:prSet presAssocID="{E2262505-26CD-4A02-BD89-09974F561CD7}" presName="sibTrans" presStyleCnt="0"/>
      <dgm:spPr/>
    </dgm:pt>
    <dgm:pt modelId="{4D11F347-80CC-4FCE-8E9B-F82BF8CA6508}" type="pres">
      <dgm:prSet presAssocID="{F5FA6C5A-DD90-4996-A0E6-2E0DD2C4EB52}" presName="node" presStyleLbl="node1" presStyleIdx="2" presStyleCnt="5">
        <dgm:presLayoutVars>
          <dgm:bulletEnabled val="1"/>
        </dgm:presLayoutVars>
      </dgm:prSet>
      <dgm:spPr/>
    </dgm:pt>
    <dgm:pt modelId="{7ABD8337-7486-4F02-8BEF-6496DD9B2F13}" type="pres">
      <dgm:prSet presAssocID="{BA4A85F1-F31E-4817-A644-A63DEAC7982E}" presName="sibTrans" presStyleCnt="0"/>
      <dgm:spPr/>
    </dgm:pt>
    <dgm:pt modelId="{27AD5BC6-D5F1-4979-817F-87278C69E6B8}" type="pres">
      <dgm:prSet presAssocID="{D0BEA5C7-765B-4B8E-B501-B1F3C6E529D6}" presName="node" presStyleLbl="node1" presStyleIdx="3" presStyleCnt="5">
        <dgm:presLayoutVars>
          <dgm:bulletEnabled val="1"/>
        </dgm:presLayoutVars>
      </dgm:prSet>
      <dgm:spPr/>
    </dgm:pt>
    <dgm:pt modelId="{30846C61-C3BA-4E67-8ADB-3D0A6B525C12}" type="pres">
      <dgm:prSet presAssocID="{9522A07B-58AC-45D7-AD12-E8C3F18318C7}" presName="sibTrans" presStyleCnt="0"/>
      <dgm:spPr/>
    </dgm:pt>
    <dgm:pt modelId="{1B2FD28D-5077-4798-9F1F-AB5E268A2625}" type="pres">
      <dgm:prSet presAssocID="{24BD8ECB-3E28-4EC2-968F-66E034D61705}" presName="node" presStyleLbl="node1" presStyleIdx="4" presStyleCnt="5">
        <dgm:presLayoutVars>
          <dgm:bulletEnabled val="1"/>
        </dgm:presLayoutVars>
      </dgm:prSet>
      <dgm:spPr/>
    </dgm:pt>
  </dgm:ptLst>
  <dgm:cxnLst>
    <dgm:cxn modelId="{0CFF5C8A-55DF-4C2B-8807-069CD90EB63B}" srcId="{72E9517A-1106-4EFD-AEA2-5327AB47CE4E}" destId="{F5FA6C5A-DD90-4996-A0E6-2E0DD2C4EB52}" srcOrd="2" destOrd="0" parTransId="{377EEE92-68CD-48FA-9C08-A8939AC6536E}" sibTransId="{BA4A85F1-F31E-4817-A644-A63DEAC7982E}"/>
    <dgm:cxn modelId="{84CA7079-1A21-4566-AAC1-896A02EAFD38}" type="presOf" srcId="{24BD8ECB-3E28-4EC2-968F-66E034D61705}" destId="{1B2FD28D-5077-4798-9F1F-AB5E268A2625}" srcOrd="0" destOrd="0" presId="urn:microsoft.com/office/officeart/2005/8/layout/default"/>
    <dgm:cxn modelId="{C455C894-981F-4DB4-9E51-7024ACC6A7B5}" srcId="{72E9517A-1106-4EFD-AEA2-5327AB47CE4E}" destId="{D0BEA5C7-765B-4B8E-B501-B1F3C6E529D6}" srcOrd="3" destOrd="0" parTransId="{91D2D9E9-AB37-4885-B9EA-AA9F58B6B893}" sibTransId="{9522A07B-58AC-45D7-AD12-E8C3F18318C7}"/>
    <dgm:cxn modelId="{DC866B83-E738-4598-BACC-B65D2857886E}" type="presOf" srcId="{72E9517A-1106-4EFD-AEA2-5327AB47CE4E}" destId="{22EAD258-3332-4E4A-8E8A-4A19AFE780CC}" srcOrd="0" destOrd="0" presId="urn:microsoft.com/office/officeart/2005/8/layout/default"/>
    <dgm:cxn modelId="{70700031-FFCF-4BA8-A368-435FC0E44BE1}" type="presOf" srcId="{F5FA6C5A-DD90-4996-A0E6-2E0DD2C4EB52}" destId="{4D11F347-80CC-4FCE-8E9B-F82BF8CA6508}" srcOrd="0" destOrd="0" presId="urn:microsoft.com/office/officeart/2005/8/layout/default"/>
    <dgm:cxn modelId="{3E4D1AE7-892D-4127-8097-3715BC193C28}" srcId="{72E9517A-1106-4EFD-AEA2-5327AB47CE4E}" destId="{E7051632-F4E0-4BBF-BADA-B7C437FBCF8C}" srcOrd="0" destOrd="0" parTransId="{32E80272-477E-4C24-8101-8131E311DACA}" sibTransId="{DE353711-33B0-4F6A-BD40-2D9702B45129}"/>
    <dgm:cxn modelId="{ADED96E4-46C0-4C95-AECE-0190C2FF1999}" type="presOf" srcId="{09FFB464-B343-4742-9E94-5D0E0348A024}" destId="{39343CA6-88D7-4CF0-A46C-2D4737DC9E39}" srcOrd="0" destOrd="0" presId="urn:microsoft.com/office/officeart/2005/8/layout/default"/>
    <dgm:cxn modelId="{0D0C0B5F-43EA-4EEF-9041-F1F307A69B59}" srcId="{72E9517A-1106-4EFD-AEA2-5327AB47CE4E}" destId="{24BD8ECB-3E28-4EC2-968F-66E034D61705}" srcOrd="4" destOrd="0" parTransId="{383ED6F2-7CD0-41C8-903B-06DE53A63D14}" sibTransId="{031F34F4-D629-4D5F-A20A-DC6B214F7834}"/>
    <dgm:cxn modelId="{21858E50-F388-4697-9EE9-27E3006BE312}" srcId="{72E9517A-1106-4EFD-AEA2-5327AB47CE4E}" destId="{09FFB464-B343-4742-9E94-5D0E0348A024}" srcOrd="1" destOrd="0" parTransId="{01A8E7DF-B48A-4B94-A80B-A4E225999F47}" sibTransId="{E2262505-26CD-4A02-BD89-09974F561CD7}"/>
    <dgm:cxn modelId="{191C799C-B905-4CCE-8AE9-808FF9696452}" type="presOf" srcId="{E7051632-F4E0-4BBF-BADA-B7C437FBCF8C}" destId="{857687B8-4D4E-42DF-B985-D9D8B16A951E}" srcOrd="0" destOrd="0" presId="urn:microsoft.com/office/officeart/2005/8/layout/default"/>
    <dgm:cxn modelId="{AFF973F5-C2A0-46FB-94A2-8C6DA58F9BE2}" type="presOf" srcId="{D0BEA5C7-765B-4B8E-B501-B1F3C6E529D6}" destId="{27AD5BC6-D5F1-4979-817F-87278C69E6B8}" srcOrd="0" destOrd="0" presId="urn:microsoft.com/office/officeart/2005/8/layout/default"/>
    <dgm:cxn modelId="{03B8B238-CDD6-4896-81A4-278F733118EB}" type="presParOf" srcId="{22EAD258-3332-4E4A-8E8A-4A19AFE780CC}" destId="{857687B8-4D4E-42DF-B985-D9D8B16A951E}" srcOrd="0" destOrd="0" presId="urn:microsoft.com/office/officeart/2005/8/layout/default"/>
    <dgm:cxn modelId="{C047D2EB-D17F-4D66-840C-BF3177429D40}" type="presParOf" srcId="{22EAD258-3332-4E4A-8E8A-4A19AFE780CC}" destId="{3B95E097-808A-4D08-AA24-E5717D1903AC}" srcOrd="1" destOrd="0" presId="urn:microsoft.com/office/officeart/2005/8/layout/default"/>
    <dgm:cxn modelId="{0437DE74-6AF5-44CC-80F1-25F484F39887}" type="presParOf" srcId="{22EAD258-3332-4E4A-8E8A-4A19AFE780CC}" destId="{39343CA6-88D7-4CF0-A46C-2D4737DC9E39}" srcOrd="2" destOrd="0" presId="urn:microsoft.com/office/officeart/2005/8/layout/default"/>
    <dgm:cxn modelId="{67E94BCA-76DB-41C2-B9A7-E1BFF14E1BD1}" type="presParOf" srcId="{22EAD258-3332-4E4A-8E8A-4A19AFE780CC}" destId="{4B29BE59-CE69-4144-861C-1206220405FC}" srcOrd="3" destOrd="0" presId="urn:microsoft.com/office/officeart/2005/8/layout/default"/>
    <dgm:cxn modelId="{D5306BDB-561C-4675-803B-1EE4D0E038E0}" type="presParOf" srcId="{22EAD258-3332-4E4A-8E8A-4A19AFE780CC}" destId="{4D11F347-80CC-4FCE-8E9B-F82BF8CA6508}" srcOrd="4" destOrd="0" presId="urn:microsoft.com/office/officeart/2005/8/layout/default"/>
    <dgm:cxn modelId="{AB8DF481-425A-4659-9DCC-209EC536D78F}" type="presParOf" srcId="{22EAD258-3332-4E4A-8E8A-4A19AFE780CC}" destId="{7ABD8337-7486-4F02-8BEF-6496DD9B2F13}" srcOrd="5" destOrd="0" presId="urn:microsoft.com/office/officeart/2005/8/layout/default"/>
    <dgm:cxn modelId="{8580FF09-8685-45AB-8E5C-F469C92C2A4A}" type="presParOf" srcId="{22EAD258-3332-4E4A-8E8A-4A19AFE780CC}" destId="{27AD5BC6-D5F1-4979-817F-87278C69E6B8}" srcOrd="6" destOrd="0" presId="urn:microsoft.com/office/officeart/2005/8/layout/default"/>
    <dgm:cxn modelId="{5B7779E1-EF34-4A00-81F8-6F8BE065B8E1}" type="presParOf" srcId="{22EAD258-3332-4E4A-8E8A-4A19AFE780CC}" destId="{30846C61-C3BA-4E67-8ADB-3D0A6B525C12}" srcOrd="7" destOrd="0" presId="urn:microsoft.com/office/officeart/2005/8/layout/default"/>
    <dgm:cxn modelId="{8B79D4EE-588A-43B3-AD60-F5FDD701FF73}" type="presParOf" srcId="{22EAD258-3332-4E4A-8E8A-4A19AFE780CC}" destId="{1B2FD28D-5077-4798-9F1F-AB5E268A26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87EAE1-4380-478F-B847-019357CD5891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959E9C-EC57-4A44-A625-CD5E2B1E6FB8}">
      <dgm:prSet custT="1"/>
      <dgm:spPr/>
      <dgm:t>
        <a:bodyPr/>
        <a:lstStyle/>
        <a:p>
          <a:pPr rtl="0"/>
          <a:r>
            <a:rPr lang="ru-RU" sz="3200" b="1" dirty="0" smtClean="0"/>
            <a:t>Ожидаемые результаты проекта</a:t>
          </a:r>
          <a:r>
            <a:rPr lang="ru-RU" sz="3200" dirty="0" smtClean="0"/>
            <a:t>:</a:t>
          </a:r>
          <a:endParaRPr lang="ru-RU" sz="3200" dirty="0"/>
        </a:p>
      </dgm:t>
    </dgm:pt>
    <dgm:pt modelId="{C39C73F3-E7AC-4EFD-A9AD-546B2A5E0671}" type="parTrans" cxnId="{99808AA6-B7E3-45DF-B14D-76E7543CB6E8}">
      <dgm:prSet/>
      <dgm:spPr/>
      <dgm:t>
        <a:bodyPr/>
        <a:lstStyle/>
        <a:p>
          <a:endParaRPr lang="ru-RU"/>
        </a:p>
      </dgm:t>
    </dgm:pt>
    <dgm:pt modelId="{A764EEEF-A40E-484C-9278-0E7D2C13553B}" type="sibTrans" cxnId="{99808AA6-B7E3-45DF-B14D-76E7543CB6E8}">
      <dgm:prSet/>
      <dgm:spPr/>
      <dgm:t>
        <a:bodyPr/>
        <a:lstStyle/>
        <a:p>
          <a:endParaRPr lang="ru-RU"/>
        </a:p>
      </dgm:t>
    </dgm:pt>
    <dgm:pt modelId="{7B2D9C82-3E14-474D-BE8C-0BDC18B22FDE}">
      <dgm:prSet/>
      <dgm:spPr/>
      <dgm:t>
        <a:bodyPr/>
        <a:lstStyle/>
        <a:p>
          <a:pPr rtl="0"/>
          <a:r>
            <a:rPr lang="ru-RU" dirty="0" smtClean="0"/>
            <a:t>Дети научились выражать свое  эмоциональное вербально, мимикой, в рисунке, движениями; стали лучше понимать эмоциональное состояние других людей; узнали о способах, как выплеснуть свои эмоции и никому не навредить. </a:t>
          </a:r>
          <a:endParaRPr lang="ru-RU" dirty="0"/>
        </a:p>
      </dgm:t>
    </dgm:pt>
    <dgm:pt modelId="{380CCD48-C508-4FE4-9AFF-163155340831}" type="parTrans" cxnId="{D210EEDF-7876-419D-A0ED-AFE0106F32C7}">
      <dgm:prSet/>
      <dgm:spPr/>
      <dgm:t>
        <a:bodyPr/>
        <a:lstStyle/>
        <a:p>
          <a:endParaRPr lang="ru-RU"/>
        </a:p>
      </dgm:t>
    </dgm:pt>
    <dgm:pt modelId="{D20E5ACA-EF3A-4B48-9068-5D09D4E400B8}" type="sibTrans" cxnId="{D210EEDF-7876-419D-A0ED-AFE0106F32C7}">
      <dgm:prSet/>
      <dgm:spPr/>
      <dgm:t>
        <a:bodyPr/>
        <a:lstStyle/>
        <a:p>
          <a:endParaRPr lang="ru-RU"/>
        </a:p>
      </dgm:t>
    </dgm:pt>
    <dgm:pt modelId="{06C971BB-946F-468E-B224-BA170ABBC5D9}" type="pres">
      <dgm:prSet presAssocID="{F587EAE1-4380-478F-B847-019357CD58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AB0811-FA93-4C36-90F3-09F44098C1D4}" type="pres">
      <dgm:prSet presAssocID="{A8959E9C-EC57-4A44-A625-CD5E2B1E6FB8}" presName="root" presStyleCnt="0"/>
      <dgm:spPr/>
    </dgm:pt>
    <dgm:pt modelId="{78185206-548A-460A-9159-B860F75A1D96}" type="pres">
      <dgm:prSet presAssocID="{A8959E9C-EC57-4A44-A625-CD5E2B1E6FB8}" presName="rootComposite" presStyleCnt="0"/>
      <dgm:spPr/>
    </dgm:pt>
    <dgm:pt modelId="{A755F6D2-88B7-4D07-9075-C37612E0986E}" type="pres">
      <dgm:prSet presAssocID="{A8959E9C-EC57-4A44-A625-CD5E2B1E6FB8}" presName="rootText" presStyleLbl="node1" presStyleIdx="0" presStyleCnt="1"/>
      <dgm:spPr/>
    </dgm:pt>
    <dgm:pt modelId="{A072E99A-8D22-41F8-9567-EABEF439157C}" type="pres">
      <dgm:prSet presAssocID="{A8959E9C-EC57-4A44-A625-CD5E2B1E6FB8}" presName="rootConnector" presStyleLbl="node1" presStyleIdx="0" presStyleCnt="1"/>
      <dgm:spPr/>
    </dgm:pt>
    <dgm:pt modelId="{4810F8B1-8046-4D7A-8697-ED9C224BA09D}" type="pres">
      <dgm:prSet presAssocID="{A8959E9C-EC57-4A44-A625-CD5E2B1E6FB8}" presName="childShape" presStyleCnt="0"/>
      <dgm:spPr/>
    </dgm:pt>
    <dgm:pt modelId="{8C1C36C7-8137-405E-9694-D4FC226E1ED6}" type="pres">
      <dgm:prSet presAssocID="{380CCD48-C508-4FE4-9AFF-163155340831}" presName="Name13" presStyleLbl="parChTrans1D2" presStyleIdx="0" presStyleCnt="1"/>
      <dgm:spPr/>
    </dgm:pt>
    <dgm:pt modelId="{383E61FA-63C5-4D55-BD6B-298A8F4A9049}" type="pres">
      <dgm:prSet presAssocID="{7B2D9C82-3E14-474D-BE8C-0BDC18B22FDE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A24D143-7AA4-48CA-8F11-0A004F115234}" type="presOf" srcId="{A8959E9C-EC57-4A44-A625-CD5E2B1E6FB8}" destId="{A755F6D2-88B7-4D07-9075-C37612E0986E}" srcOrd="0" destOrd="0" presId="urn:microsoft.com/office/officeart/2005/8/layout/hierarchy3"/>
    <dgm:cxn modelId="{D210EEDF-7876-419D-A0ED-AFE0106F32C7}" srcId="{A8959E9C-EC57-4A44-A625-CD5E2B1E6FB8}" destId="{7B2D9C82-3E14-474D-BE8C-0BDC18B22FDE}" srcOrd="0" destOrd="0" parTransId="{380CCD48-C508-4FE4-9AFF-163155340831}" sibTransId="{D20E5ACA-EF3A-4B48-9068-5D09D4E400B8}"/>
    <dgm:cxn modelId="{6B09150A-241D-4E81-91EE-7DDB0640F2E5}" type="presOf" srcId="{380CCD48-C508-4FE4-9AFF-163155340831}" destId="{8C1C36C7-8137-405E-9694-D4FC226E1ED6}" srcOrd="0" destOrd="0" presId="urn:microsoft.com/office/officeart/2005/8/layout/hierarchy3"/>
    <dgm:cxn modelId="{99AC8B49-F652-4801-8876-B3BAFF1890AA}" type="presOf" srcId="{7B2D9C82-3E14-474D-BE8C-0BDC18B22FDE}" destId="{383E61FA-63C5-4D55-BD6B-298A8F4A9049}" srcOrd="0" destOrd="0" presId="urn:microsoft.com/office/officeart/2005/8/layout/hierarchy3"/>
    <dgm:cxn modelId="{023E6108-21C1-49D9-8B41-27D6CB01D668}" type="presOf" srcId="{A8959E9C-EC57-4A44-A625-CD5E2B1E6FB8}" destId="{A072E99A-8D22-41F8-9567-EABEF439157C}" srcOrd="1" destOrd="0" presId="urn:microsoft.com/office/officeart/2005/8/layout/hierarchy3"/>
    <dgm:cxn modelId="{2733AE6C-6B1B-4274-83D8-08FE7F4EEF74}" type="presOf" srcId="{F587EAE1-4380-478F-B847-019357CD5891}" destId="{06C971BB-946F-468E-B224-BA170ABBC5D9}" srcOrd="0" destOrd="0" presId="urn:microsoft.com/office/officeart/2005/8/layout/hierarchy3"/>
    <dgm:cxn modelId="{99808AA6-B7E3-45DF-B14D-76E7543CB6E8}" srcId="{F587EAE1-4380-478F-B847-019357CD5891}" destId="{A8959E9C-EC57-4A44-A625-CD5E2B1E6FB8}" srcOrd="0" destOrd="0" parTransId="{C39C73F3-E7AC-4EFD-A9AD-546B2A5E0671}" sibTransId="{A764EEEF-A40E-484C-9278-0E7D2C13553B}"/>
    <dgm:cxn modelId="{61474F05-2563-4162-9070-E4400794CFED}" type="presParOf" srcId="{06C971BB-946F-468E-B224-BA170ABBC5D9}" destId="{3AAB0811-FA93-4C36-90F3-09F44098C1D4}" srcOrd="0" destOrd="0" presId="urn:microsoft.com/office/officeart/2005/8/layout/hierarchy3"/>
    <dgm:cxn modelId="{83B0F72C-8524-46F5-A673-E39583AD7772}" type="presParOf" srcId="{3AAB0811-FA93-4C36-90F3-09F44098C1D4}" destId="{78185206-548A-460A-9159-B860F75A1D96}" srcOrd="0" destOrd="0" presId="urn:microsoft.com/office/officeart/2005/8/layout/hierarchy3"/>
    <dgm:cxn modelId="{285D7006-4829-426C-80F4-1666689FB014}" type="presParOf" srcId="{78185206-548A-460A-9159-B860F75A1D96}" destId="{A755F6D2-88B7-4D07-9075-C37612E0986E}" srcOrd="0" destOrd="0" presId="urn:microsoft.com/office/officeart/2005/8/layout/hierarchy3"/>
    <dgm:cxn modelId="{FD9F7C98-E963-4174-8302-043084417E55}" type="presParOf" srcId="{78185206-548A-460A-9159-B860F75A1D96}" destId="{A072E99A-8D22-41F8-9567-EABEF439157C}" srcOrd="1" destOrd="0" presId="urn:microsoft.com/office/officeart/2005/8/layout/hierarchy3"/>
    <dgm:cxn modelId="{E20A7AFF-A3CC-491D-BF0E-D20E7B0EF863}" type="presParOf" srcId="{3AAB0811-FA93-4C36-90F3-09F44098C1D4}" destId="{4810F8B1-8046-4D7A-8697-ED9C224BA09D}" srcOrd="1" destOrd="0" presId="urn:microsoft.com/office/officeart/2005/8/layout/hierarchy3"/>
    <dgm:cxn modelId="{CAB760EB-931D-4F84-A3B1-68A1B1412E4D}" type="presParOf" srcId="{4810F8B1-8046-4D7A-8697-ED9C224BA09D}" destId="{8C1C36C7-8137-405E-9694-D4FC226E1ED6}" srcOrd="0" destOrd="0" presId="urn:microsoft.com/office/officeart/2005/8/layout/hierarchy3"/>
    <dgm:cxn modelId="{6418E3DA-5C0A-4DD1-9B22-8367F7B6C2F3}" type="presParOf" srcId="{4810F8B1-8046-4D7A-8697-ED9C224BA09D}" destId="{383E61FA-63C5-4D55-BD6B-298A8F4A904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E7566-E1F1-4A52-8B3D-02D70E8A161D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0CB7BD-86BB-474B-94C4-CA905A9DCC85}">
      <dsp:nvSpPr>
        <dsp:cNvPr id="0" name=""/>
        <dsp:cNvSpPr/>
      </dsp:nvSpPr>
      <dsp:spPr>
        <a:xfrm>
          <a:off x="2175669" y="0"/>
          <a:ext cx="57110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настоящее время, заботясь о физическом и </a:t>
          </a:r>
          <a:r>
            <a:rPr lang="ru-RU" sz="1500" kern="1200" dirty="0" err="1" smtClean="0"/>
            <a:t>познаватнльном</a:t>
          </a:r>
          <a:r>
            <a:rPr lang="ru-RU" sz="1500" kern="1200" dirty="0" smtClean="0"/>
            <a:t> развитии ребенка, взрослые зачастую забывают о важности его эмоционально-личностного развития, которое напрямую связано с психологическим и социальным благополучием ребенка. Развитию эмоциональной сферы ребенка не всегда уделяется достаточное внимание, в отличие от его познавательного развития.</a:t>
          </a:r>
          <a:endParaRPr lang="ru-RU" sz="1500" kern="1200" dirty="0"/>
        </a:p>
      </dsp:txBody>
      <dsp:txXfrm>
        <a:off x="2175669" y="0"/>
        <a:ext cx="5711031" cy="2066885"/>
      </dsp:txXfrm>
    </dsp:sp>
    <dsp:sp modelId="{C4761735-A918-4862-B5EB-6C6BEEE167B9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EF4F41-F335-4BCF-B5C1-49110462C486}">
      <dsp:nvSpPr>
        <dsp:cNvPr id="0" name=""/>
        <dsp:cNvSpPr/>
      </dsp:nvSpPr>
      <dsp:spPr>
        <a:xfrm>
          <a:off x="2175669" y="2066885"/>
          <a:ext cx="57110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Современные дети стали мене отзывчивыми к чувствам других, они не всегда способны осознать и контролировать свои эмоции, а это приводит к импульсивности поведения. Следовательно</a:t>
          </a:r>
          <a:r>
            <a:rPr lang="ru-RU" sz="1500" b="1" kern="1200" smtClean="0"/>
            <a:t>, актуальность</a:t>
          </a:r>
          <a:r>
            <a:rPr lang="ru-RU" sz="1500" kern="1200" smtClean="0"/>
            <a:t> данной проблемы очевидна. Она заключается в следующем: рассмотрение вопроса о развитии эмоциональной сферы и личности ребенка-дошкольника предполагает всестороннее изучение его личности ,поведения и деятельности, взаимоотношений с окружающими людьми, особенностей его переживаний, мировоззрений и качеств личности.</a:t>
          </a:r>
          <a:endParaRPr lang="ru-RU" sz="1500" kern="1200"/>
        </a:p>
      </dsp:txBody>
      <dsp:txXfrm>
        <a:off x="2175669" y="2066885"/>
        <a:ext cx="5711031" cy="2066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B23D8-D427-449E-A92C-885D48B2EFCA}">
      <dsp:nvSpPr>
        <dsp:cNvPr id="0" name=""/>
        <dsp:cNvSpPr/>
      </dsp:nvSpPr>
      <dsp:spPr>
        <a:xfrm>
          <a:off x="0" y="4866599"/>
          <a:ext cx="7920880" cy="18571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Воспитательная:</a:t>
          </a:r>
          <a:endParaRPr lang="ru-RU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Воспитывать интерес к своим </a:t>
          </a:r>
          <a:r>
            <a:rPr lang="ru-RU" sz="1400" kern="1200" dirty="0" err="1" smtClean="0"/>
            <a:t>чувствам,чувствам</a:t>
          </a:r>
          <a:r>
            <a:rPr lang="ru-RU" sz="1400" kern="1200" dirty="0" smtClean="0"/>
            <a:t> других людей и умение рассказывать об этом.</a:t>
          </a:r>
          <a:endParaRPr lang="ru-RU" sz="1400" kern="1200" dirty="0"/>
        </a:p>
      </dsp:txBody>
      <dsp:txXfrm>
        <a:off x="0" y="4866599"/>
        <a:ext cx="2376264" cy="1857189"/>
      </dsp:txXfrm>
    </dsp:sp>
    <dsp:sp modelId="{4D7C38C0-940F-4EC2-9915-CBF23FCF1E6B}">
      <dsp:nvSpPr>
        <dsp:cNvPr id="0" name=""/>
        <dsp:cNvSpPr/>
      </dsp:nvSpPr>
      <dsp:spPr>
        <a:xfrm>
          <a:off x="0" y="2500405"/>
          <a:ext cx="7920880" cy="18571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Развивающая</a:t>
          </a:r>
          <a:r>
            <a:rPr lang="ru-RU" sz="2000" kern="1200" dirty="0" smtClean="0"/>
            <a:t>:</a:t>
          </a:r>
          <a:endParaRPr lang="ru-RU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Развивать выразительность жестов, </a:t>
          </a:r>
          <a:r>
            <a:rPr lang="ru-RU" sz="1600" kern="1200" dirty="0" err="1" smtClean="0"/>
            <a:t>мимики,пантомимики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500405"/>
        <a:ext cx="2376264" cy="1857189"/>
      </dsp:txXfrm>
    </dsp:sp>
    <dsp:sp modelId="{0E760554-ABC6-4851-848F-906B5205F933}">
      <dsp:nvSpPr>
        <dsp:cNvPr id="0" name=""/>
        <dsp:cNvSpPr/>
      </dsp:nvSpPr>
      <dsp:spPr>
        <a:xfrm>
          <a:off x="0" y="134211"/>
          <a:ext cx="7920880" cy="185718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Задачи: Обучающие</a:t>
          </a:r>
          <a:r>
            <a:rPr lang="ru-RU" sz="1400" kern="1200" dirty="0" smtClean="0"/>
            <a:t>:</a:t>
          </a:r>
          <a:endParaRPr lang="ru-RU" sz="14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1.Познакомить детей с основными эмоциями человека.</a:t>
          </a:r>
          <a:endParaRPr lang="ru-RU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2.Учить различать эмоции по схематическим изображениям.</a:t>
          </a:r>
          <a:endParaRPr lang="ru-RU" sz="1100" kern="1200" dirty="0"/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3.Сопоставлять эмоции с цветовой гаммой и самостоятельно передавать эмоциональное </a:t>
          </a:r>
          <a:r>
            <a:rPr lang="ru-RU" sz="1100" kern="1200" dirty="0" err="1" smtClean="0"/>
            <a:t>состояние,используя</a:t>
          </a:r>
          <a:r>
            <a:rPr lang="ru-RU" sz="1100" kern="1200" dirty="0" smtClean="0"/>
            <a:t> для этого краски разных цветов и оттенков.</a:t>
          </a:r>
          <a:endParaRPr lang="ru-RU" sz="1100" kern="1200" dirty="0"/>
        </a:p>
      </dsp:txBody>
      <dsp:txXfrm>
        <a:off x="0" y="134211"/>
        <a:ext cx="2376264" cy="1857189"/>
      </dsp:txXfrm>
    </dsp:sp>
    <dsp:sp modelId="{C62A8B7F-0928-45CC-94BF-720244969343}">
      <dsp:nvSpPr>
        <dsp:cNvPr id="0" name=""/>
        <dsp:cNvSpPr/>
      </dsp:nvSpPr>
      <dsp:spPr>
        <a:xfrm>
          <a:off x="3160595" y="388713"/>
          <a:ext cx="3817534" cy="2545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Цель проекта</a:t>
          </a:r>
          <a:r>
            <a:rPr lang="ru-RU" sz="2400" kern="1200" dirty="0" smtClean="0"/>
            <a:t>:</a:t>
          </a:r>
          <a:endParaRPr lang="ru-RU" sz="2400" kern="1200" dirty="0"/>
        </a:p>
      </dsp:txBody>
      <dsp:txXfrm>
        <a:off x="3235136" y="463254"/>
        <a:ext cx="3668452" cy="2395941"/>
      </dsp:txXfrm>
    </dsp:sp>
    <dsp:sp modelId="{C1CC3FCA-6258-40EC-BBE4-54DA383528F6}">
      <dsp:nvSpPr>
        <dsp:cNvPr id="0" name=""/>
        <dsp:cNvSpPr/>
      </dsp:nvSpPr>
      <dsp:spPr>
        <a:xfrm>
          <a:off x="5023643" y="2933736"/>
          <a:ext cx="91440" cy="10180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80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025F9-876E-4A87-A5B3-2453DB72DCE1}">
      <dsp:nvSpPr>
        <dsp:cNvPr id="0" name=""/>
        <dsp:cNvSpPr/>
      </dsp:nvSpPr>
      <dsp:spPr>
        <a:xfrm>
          <a:off x="3160595" y="3951745"/>
          <a:ext cx="3817534" cy="2545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Создание условий для ознакомления детей с миром эмоций и способами адекватного выражения своего эмоционального состояния.</a:t>
          </a:r>
          <a:endParaRPr lang="ru-RU" sz="2400" kern="1200" dirty="0"/>
        </a:p>
      </dsp:txBody>
      <dsp:txXfrm>
        <a:off x="3235136" y="4026286"/>
        <a:ext cx="3668452" cy="2395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4D0A9-02BC-42AA-8A75-9A9BE30DA577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Наблюдение. </a:t>
          </a:r>
          <a:endParaRPr lang="ru-RU" sz="1800" kern="1200"/>
        </a:p>
      </dsp:txBody>
      <dsp:txXfrm>
        <a:off x="0" y="573683"/>
        <a:ext cx="2464593" cy="1478756"/>
      </dsp:txXfrm>
    </dsp:sp>
    <dsp:sp modelId="{7D1E8466-F6E3-4EF7-A2CA-3B4B24A2163F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Подбор методической литературы по данной теме;</a:t>
          </a:r>
          <a:endParaRPr lang="ru-RU" sz="1800" kern="1200"/>
        </a:p>
      </dsp:txBody>
      <dsp:txXfrm>
        <a:off x="2711053" y="573683"/>
        <a:ext cx="2464593" cy="1478756"/>
      </dsp:txXfrm>
    </dsp:sp>
    <dsp:sp modelId="{FE0C9EA0-4958-4B57-9C77-ACDA5F3CB163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разработка конспекта НОД;</a:t>
          </a:r>
          <a:endParaRPr lang="ru-RU" sz="1800" kern="1200"/>
        </a:p>
      </dsp:txBody>
      <dsp:txXfrm>
        <a:off x="5422106" y="573683"/>
        <a:ext cx="2464593" cy="1478756"/>
      </dsp:txXfrm>
    </dsp:sp>
    <dsp:sp modelId="{C4C2ED74-26E8-489A-B00A-784DAB8EA0DF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6237416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6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6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Подбор дидактических, подвижных игр, мини-этюдов по теме, релаксаций. Подбор наглядного материала.</a:t>
          </a:r>
          <a:endParaRPr lang="ru-RU" sz="1800" kern="1200"/>
        </a:p>
      </dsp:txBody>
      <dsp:txXfrm>
        <a:off x="0" y="2298898"/>
        <a:ext cx="2464593" cy="1478756"/>
      </dsp:txXfrm>
    </dsp:sp>
    <dsp:sp modelId="{5FF5234B-E880-49FD-9751-1EAC753DAA04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Приготовление материалов для наглядного отожествления эмоций. </a:t>
          </a:r>
          <a:endParaRPr lang="ru-RU" sz="1800" kern="1200"/>
        </a:p>
      </dsp:txBody>
      <dsp:txXfrm>
        <a:off x="2711053" y="2298898"/>
        <a:ext cx="2464593" cy="1478756"/>
      </dsp:txXfrm>
    </dsp:sp>
    <dsp:sp modelId="{F88F3F8B-E26E-4383-A599-0807D558C895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Подбор аудиозаписей по теме.</a:t>
          </a:r>
          <a:endParaRPr lang="ru-RU" sz="1800" kern="1200"/>
        </a:p>
      </dsp:txBody>
      <dsp:txXfrm>
        <a:off x="5422106" y="2298898"/>
        <a:ext cx="2464593" cy="1478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11C7-E25F-493E-8316-46A26D4AD03C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НОД;</a:t>
          </a:r>
          <a:endParaRPr lang="ru-RU" sz="1900" kern="1200"/>
        </a:p>
      </dsp:txBody>
      <dsp:txXfrm>
        <a:off x="0" y="573683"/>
        <a:ext cx="2464593" cy="1478756"/>
      </dsp:txXfrm>
    </dsp:sp>
    <dsp:sp modelId="{4B312AF2-1BD6-4E1B-AEEB-BDEC019B123C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Беседы;</a:t>
          </a:r>
          <a:endParaRPr lang="ru-RU" sz="1900" kern="1200"/>
        </a:p>
      </dsp:txBody>
      <dsp:txXfrm>
        <a:off x="2711053" y="573683"/>
        <a:ext cx="2464593" cy="1478756"/>
      </dsp:txXfrm>
    </dsp:sp>
    <dsp:sp modelId="{B45E2E7D-87AC-4DA5-8F64-87E1D54F34F9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дидактические игры, игры с правилами, игры и упражнения на снятие негативного состояния;</a:t>
          </a:r>
          <a:endParaRPr lang="ru-RU" sz="1900" kern="1200"/>
        </a:p>
      </dsp:txBody>
      <dsp:txXfrm>
        <a:off x="5422106" y="573683"/>
        <a:ext cx="2464593" cy="1478756"/>
      </dsp:txXfrm>
    </dsp:sp>
    <dsp:sp modelId="{C0BAEA25-0223-4906-8CEA-E244157C9959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7796770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70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70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Рисование «Своего настроения»;</a:t>
          </a:r>
          <a:endParaRPr lang="ru-RU" sz="1900" kern="1200"/>
        </a:p>
      </dsp:txBody>
      <dsp:txXfrm>
        <a:off x="1355526" y="2298898"/>
        <a:ext cx="2464593" cy="1478756"/>
      </dsp:txXfrm>
    </dsp:sp>
    <dsp:sp modelId="{A5156F3D-CBDB-4A80-AEFE-C5478E26CE51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 ходе реализации проекта подготовила информацию для использования в презентациях.</a:t>
          </a:r>
          <a:endParaRPr lang="ru-RU" sz="1900" kern="1200"/>
        </a:p>
      </dsp:txBody>
      <dsp:txXfrm>
        <a:off x="4066579" y="2298898"/>
        <a:ext cx="2464593" cy="1478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87B8-4D4E-42DF-B985-D9D8B16A951E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«Города настроения». Он создает положительные эмоции и способствуют формированию позитивных взаимоотношений в группе.</a:t>
          </a:r>
          <a:endParaRPr lang="ru-RU" sz="1500" kern="1200" dirty="0"/>
        </a:p>
      </dsp:txBody>
      <dsp:txXfrm>
        <a:off x="0" y="573683"/>
        <a:ext cx="2464593" cy="1478756"/>
      </dsp:txXfrm>
    </dsp:sp>
    <dsp:sp modelId="{39343CA6-88D7-4CF0-A46C-2D4737DC9E39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презентации для детей «Эмоции человека».</a:t>
          </a:r>
          <a:endParaRPr lang="ru-RU" sz="1500" kern="1200" dirty="0"/>
        </a:p>
      </dsp:txBody>
      <dsp:txXfrm>
        <a:off x="2711053" y="573683"/>
        <a:ext cx="2464593" cy="1478756"/>
      </dsp:txXfrm>
    </dsp:sp>
    <dsp:sp modelId="{4D11F347-80CC-4FCE-8E9B-F82BF8CA6508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Развлечение для детей «Мир наших эмоций».</a:t>
          </a:r>
          <a:endParaRPr lang="ru-RU" sz="1500" kern="1200"/>
        </a:p>
      </dsp:txBody>
      <dsp:txXfrm>
        <a:off x="5422106" y="573683"/>
        <a:ext cx="2464593" cy="1478756"/>
      </dsp:txXfrm>
    </dsp:sp>
    <dsp:sp modelId="{27AD5BC6-D5F1-4979-817F-87278C69E6B8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Презентация проекта «Мир наших эмоций».</a:t>
          </a:r>
          <a:endParaRPr lang="ru-RU" sz="1500" kern="1200"/>
        </a:p>
      </dsp:txBody>
      <dsp:txXfrm>
        <a:off x="1355526" y="2298898"/>
        <a:ext cx="2464593" cy="1478756"/>
      </dsp:txXfrm>
    </dsp:sp>
    <dsp:sp modelId="{1B2FD28D-5077-4798-9F1F-AB5E268A2625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Определение дальнейших направлений в реализации воспитательной и образовательной работы по проблеме; </a:t>
          </a:r>
          <a:endParaRPr lang="ru-RU" sz="1500" kern="1200"/>
        </a:p>
      </dsp:txBody>
      <dsp:txXfrm>
        <a:off x="4066579" y="2298898"/>
        <a:ext cx="2464593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5F6D2-88B7-4D07-9075-C37612E0986E}">
      <dsp:nvSpPr>
        <dsp:cNvPr id="0" name=""/>
        <dsp:cNvSpPr/>
      </dsp:nvSpPr>
      <dsp:spPr>
        <a:xfrm>
          <a:off x="0" y="335572"/>
          <a:ext cx="4139952" cy="2069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Ожидаемые результаты проекта</a:t>
          </a:r>
          <a:r>
            <a:rPr lang="ru-RU" sz="3200" kern="1200" dirty="0" smtClean="0"/>
            <a:t>:</a:t>
          </a:r>
          <a:endParaRPr lang="ru-RU" sz="3200" kern="1200" dirty="0"/>
        </a:p>
      </dsp:txBody>
      <dsp:txXfrm>
        <a:off x="60628" y="396200"/>
        <a:ext cx="4018696" cy="1948720"/>
      </dsp:txXfrm>
    </dsp:sp>
    <dsp:sp modelId="{8C1C36C7-8137-405E-9694-D4FC226E1ED6}">
      <dsp:nvSpPr>
        <dsp:cNvPr id="0" name=""/>
        <dsp:cNvSpPr/>
      </dsp:nvSpPr>
      <dsp:spPr>
        <a:xfrm>
          <a:off x="413995" y="2405549"/>
          <a:ext cx="413995" cy="155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482"/>
              </a:lnTo>
              <a:lnTo>
                <a:pt x="413995" y="15524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E61FA-63C5-4D55-BD6B-298A8F4A9049}">
      <dsp:nvSpPr>
        <dsp:cNvPr id="0" name=""/>
        <dsp:cNvSpPr/>
      </dsp:nvSpPr>
      <dsp:spPr>
        <a:xfrm>
          <a:off x="827990" y="2923042"/>
          <a:ext cx="3311961" cy="2069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Дети научились выражать свое  эмоциональное вербально, мимикой, в рисунке, движениями; стали лучше понимать эмоциональное состояние других людей; узнали о способах, как выплеснуть свои эмоции и никому не навредить. </a:t>
          </a:r>
          <a:endParaRPr lang="ru-RU" sz="1700" kern="1200" dirty="0"/>
        </a:p>
      </dsp:txBody>
      <dsp:txXfrm>
        <a:off x="888618" y="2983670"/>
        <a:ext cx="3190705" cy="194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9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2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1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8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3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9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2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8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6CB9DC-0BEA-4ADB-9371-8C07A852C506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9A33B11-0907-4B72-9313-F1E9FAF6FE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476672"/>
            <a:ext cx="59615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Краткосрочный проект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старшей группе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3693" y="6334780"/>
            <a:ext cx="51382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Педагог-психолог: Былкина Т. Г.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43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3" b="20719"/>
          <a:stretch/>
        </p:blipFill>
        <p:spPr>
          <a:xfrm>
            <a:off x="0" y="3408218"/>
            <a:ext cx="4369118" cy="344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3"/>
          <a:stretch/>
        </p:blipFill>
        <p:spPr>
          <a:xfrm>
            <a:off x="13142" y="0"/>
            <a:ext cx="3752265" cy="331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74995"/>
            <a:ext cx="4644007" cy="348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968496" y="380563"/>
            <a:ext cx="30619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НОД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«Разгадай кроссворд»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22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2"/>
          <a:stretch/>
        </p:blipFill>
        <p:spPr>
          <a:xfrm>
            <a:off x="3740728" y="3501008"/>
            <a:ext cx="3658573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2"/>
          <a:stretch/>
        </p:blipFill>
        <p:spPr>
          <a:xfrm>
            <a:off x="-28422" y="3501008"/>
            <a:ext cx="3769150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7"/>
          <a:stretch/>
        </p:blipFill>
        <p:spPr>
          <a:xfrm>
            <a:off x="4716016" y="20283"/>
            <a:ext cx="3744416" cy="348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356263" y="3949653"/>
            <a:ext cx="1914883" cy="120032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Задание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«Нарисуй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настроение»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2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711" y="1769932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28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«Город настроение»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6156764"/>
              </p:ext>
            </p:extLst>
          </p:nvPr>
        </p:nvGraphicFramePr>
        <p:xfrm>
          <a:off x="4860032" y="1412776"/>
          <a:ext cx="4139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22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5023470" cy="709960"/>
          </a:xfrm>
        </p:spPr>
        <p:txBody>
          <a:bodyPr/>
          <a:lstStyle/>
          <a:p>
            <a:pPr algn="ctr"/>
            <a:r>
              <a:rPr lang="ru-RU" sz="3200" b="1" dirty="0" smtClean="0"/>
              <a:t>Актуальность.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91222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20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998818"/>
              </p:ext>
            </p:extLst>
          </p:nvPr>
        </p:nvGraphicFramePr>
        <p:xfrm>
          <a:off x="539552" y="0"/>
          <a:ext cx="79208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67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46258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77950" y="603103"/>
            <a:ext cx="6913562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+mn-lt"/>
              </a:rPr>
              <a:t>Алгоритм осуществления </a:t>
            </a:r>
            <a:r>
              <a:rPr lang="ru-RU" altLang="ru-RU" dirty="0" smtClean="0">
                <a:latin typeface="+mn-lt"/>
              </a:rPr>
              <a:t>проекта:</a:t>
            </a:r>
            <a:endParaRPr lang="ru-RU" altLang="ru-RU" dirty="0">
              <a:latin typeface="+mn-lt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86806" y="1196752"/>
            <a:ext cx="489585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+mj-lt"/>
              </a:rPr>
              <a:t>1 этап: подготовительный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78380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852607"/>
              </p:ext>
            </p:extLst>
          </p:nvPr>
        </p:nvGraphicFramePr>
        <p:xfrm>
          <a:off x="611560" y="134076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79712" y="149225"/>
            <a:ext cx="4824413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основной</a:t>
            </a:r>
          </a:p>
        </p:txBody>
      </p:sp>
    </p:spTree>
    <p:extLst>
      <p:ext uri="{BB962C8B-B14F-4D97-AF65-F5344CB8AC3E}">
        <p14:creationId xmlns:p14="http://schemas.microsoft.com/office/powerpoint/2010/main" val="78380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08187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195736" y="420688"/>
            <a:ext cx="482441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итоговый</a:t>
            </a:r>
          </a:p>
        </p:txBody>
      </p:sp>
    </p:spTree>
    <p:extLst>
      <p:ext uri="{BB962C8B-B14F-4D97-AF65-F5344CB8AC3E}">
        <p14:creationId xmlns:p14="http://schemas.microsoft.com/office/powerpoint/2010/main" val="78380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654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1"/>
          <a:stretch/>
        </p:blipFill>
        <p:spPr>
          <a:xfrm>
            <a:off x="4607024" y="3459654"/>
            <a:ext cx="3133327" cy="341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" y="0"/>
            <a:ext cx="4556301" cy="3459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5860" r="24697" b="10505"/>
          <a:stretch/>
        </p:blipFill>
        <p:spPr>
          <a:xfrm>
            <a:off x="4658836" y="-1"/>
            <a:ext cx="3081515" cy="347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100392" y="476672"/>
            <a:ext cx="847283" cy="63717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Игра «Кубик эмоций»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0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4897"/>
            <a:ext cx="4577471" cy="3433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0" y="3460367"/>
            <a:ext cx="4530177" cy="33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718039" y="380563"/>
            <a:ext cx="3562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НОД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Упражнение 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«Что испытывает герой?»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80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" y="3626443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" y="-30801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39818" y="380563"/>
            <a:ext cx="2519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НОД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«Угадай эмоци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804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33</TotalTime>
  <Words>334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Тема22</vt:lpstr>
      <vt:lpstr>Презентация PowerPoint</vt:lpstr>
      <vt:lpstr>Актуальность.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</cp:revision>
  <dcterms:created xsi:type="dcterms:W3CDTF">2017-01-18T13:29:57Z</dcterms:created>
  <dcterms:modified xsi:type="dcterms:W3CDTF">2017-01-18T14:03:30Z</dcterms:modified>
</cp:coreProperties>
</file>