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5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9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6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18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0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0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1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52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20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D391-45A1-41DB-B8D2-3C9B69E1BB7E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1B70-01B8-4367-B1A0-58D5BDAD2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7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5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99410"/>
            <a:ext cx="9144000" cy="2827421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>Презентация занятия с использованием ИКТ</a:t>
            </a:r>
            <a:br>
              <a:rPr lang="ru-RU" sz="44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4900" b="1" dirty="0" smtClean="0">
                <a:solidFill>
                  <a:srgbClr val="FF0000"/>
                </a:solidFill>
                <a:latin typeface="+mn-lt"/>
              </a:rPr>
              <a:t>«Домашние животные»</a:t>
            </a:r>
            <a:br>
              <a:rPr lang="ru-RU" sz="49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(для детей 2 младшей группы)</a:t>
            </a:r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+mn-lt"/>
              </a:rPr>
            </a:br>
            <a:endParaRPr lang="ru-RU"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26831"/>
            <a:ext cx="9144000" cy="172051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Подготовили и провели воспитатели:</a:t>
            </a:r>
          </a:p>
          <a:p>
            <a:r>
              <a:rPr lang="ru-RU" sz="2800" b="1" dirty="0" err="1" smtClean="0">
                <a:solidFill>
                  <a:srgbClr val="C00000"/>
                </a:solidFill>
              </a:rPr>
              <a:t>Пьянзина</a:t>
            </a:r>
            <a:r>
              <a:rPr lang="ru-RU" sz="2800" b="1" dirty="0" smtClean="0">
                <a:solidFill>
                  <a:srgbClr val="C00000"/>
                </a:solidFill>
              </a:rPr>
              <a:t> Е.П., </a:t>
            </a:r>
            <a:r>
              <a:rPr lang="ru-RU" sz="2800" b="1" dirty="0" err="1" smtClean="0">
                <a:solidFill>
                  <a:srgbClr val="C00000"/>
                </a:solidFill>
              </a:rPr>
              <a:t>Ежикова</a:t>
            </a:r>
            <a:r>
              <a:rPr lang="ru-RU" sz="2800" b="1" dirty="0" smtClean="0">
                <a:solidFill>
                  <a:srgbClr val="C00000"/>
                </a:solidFill>
              </a:rPr>
              <a:t> Н.Б.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1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Ð¾ÑÐ¾Ð¶ÐµÐµ Ð¸Ð·Ð¾Ð±ÑÐ°Ð¶ÐµÐ½Ð¸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3" b="2631"/>
          <a:stretch/>
        </p:blipFill>
        <p:spPr bwMode="auto">
          <a:xfrm>
            <a:off x="1263316" y="0"/>
            <a:ext cx="9757609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8280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36884"/>
            <a:ext cx="10515600" cy="50292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+mn-lt"/>
              </a:rPr>
              <a:t>Есть копыта и </a:t>
            </a: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рога, </a:t>
            </a:r>
            <a:br>
              <a:rPr lang="ru-RU" sz="60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Летом </a:t>
            </a:r>
            <a:r>
              <a:rPr lang="ru-RU" sz="6000" b="1" dirty="0">
                <a:solidFill>
                  <a:srgbClr val="FF0000"/>
                </a:solidFill>
                <a:latin typeface="+mn-lt"/>
              </a:rPr>
              <a:t>ходит на луга.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Чтобы были все </a:t>
            </a: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здоровы,</a:t>
            </a:r>
            <a:r>
              <a:rPr lang="ru-RU" sz="6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Молоко дают…</a:t>
            </a:r>
            <a:endParaRPr lang="ru-RU" sz="6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363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Ð¾ÑÐ¾Ð¶ÐµÐµ Ð¸Ð·Ð¾Ð±ÑÐ°Ð¶ÐµÐ½Ð¸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7" t="5000" r="17172" b="3333"/>
          <a:stretch/>
        </p:blipFill>
        <p:spPr bwMode="auto">
          <a:xfrm>
            <a:off x="324853" y="0"/>
            <a:ext cx="11514221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31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721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+mn-lt"/>
              </a:rPr>
              <a:t>У меня большая грива,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 Ушки и копытца. 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 Прокачу того игриво, 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 Кто не побоится. 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Моя шёрстка гладка,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Кто же я</a:t>
            </a: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?...</a:t>
            </a:r>
            <a:endParaRPr lang="ru-RU" sz="6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0258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ÑÐ¾ÑÐ¾ Ð´Ð¾Ð¼Ð°ÑÐ½Ð¸Ðµ Ð¶Ð¸Ð²Ð¾ÑÐ½Ñ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" t="4252" r="3633" b="3644"/>
          <a:stretch/>
        </p:blipFill>
        <p:spPr bwMode="auto">
          <a:xfrm>
            <a:off x="1540041" y="0"/>
            <a:ext cx="925228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396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ÐÐ°ÑÑÐ¸Ð½ÐºÐ¸ Ð¿Ð¾ Ð·Ð°Ð¿ÑÐ¾ÑÑ ÑÐ¾ÑÐ¾ Ð´Ð¾Ð¼Ð°ÑÐ½Ð¸Ðµ Ð¶Ð¸Ð²Ð¾ÑÐ½Ñ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77" b="66936"/>
          <a:stretch/>
        </p:blipFill>
        <p:spPr bwMode="auto">
          <a:xfrm>
            <a:off x="894598" y="344278"/>
            <a:ext cx="3075824" cy="2872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ÑÐ¾ÑÐ¾ Ð´Ð¾Ð¼Ð°ÑÐ½Ð¸Ðµ Ð¶Ð¸Ð²Ð¾ÑÐ½Ñ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1" r="49916" b="67289"/>
          <a:stretch/>
        </p:blipFill>
        <p:spPr bwMode="auto">
          <a:xfrm>
            <a:off x="4558087" y="344278"/>
            <a:ext cx="3075824" cy="2872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ÐÐ°ÑÑÐ¸Ð½ÐºÐ¸ Ð¿Ð¾ Ð·Ð°Ð¿ÑÐ¾ÑÑ ÑÐ¾ÑÐ¾ Ð´Ð¾Ð¼Ð°ÑÐ½Ð¸Ðµ Ð¶Ð¸Ð²Ð¾ÑÐ½Ñ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3" t="66333" r="49994"/>
          <a:stretch/>
        </p:blipFill>
        <p:spPr bwMode="auto">
          <a:xfrm>
            <a:off x="8280951" y="3531518"/>
            <a:ext cx="3075824" cy="2877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ÐÐ°ÑÑÐ¸Ð½ÐºÐ¸ Ð¿Ð¾ Ð·Ð°Ð¿ÑÐ¾ÑÑ ÑÐ¾ÑÐ¾ Ð´Ð¾Ð¼Ð°ÑÐ½Ð¸Ðµ Ð¶Ð¸Ð²Ð¾ÑÐ½Ñ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6" t="32814" r="49871" b="34372"/>
          <a:stretch/>
        </p:blipFill>
        <p:spPr bwMode="auto">
          <a:xfrm>
            <a:off x="894598" y="3560595"/>
            <a:ext cx="3075824" cy="2847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ÐÐ°ÑÑÐ¸Ð½ÐºÐ¸ Ð¿Ð¾ Ð·Ð°Ð¿ÑÐ¾ÑÑ ÑÐ¾ÑÐ¾ Ð´Ð¾Ð¼Ð°ÑÐ½Ð¸Ðµ Ð¶Ð¸Ð²Ð¾ÑÐ½Ñ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04" t="33417" r="24788" b="33417"/>
          <a:stretch/>
        </p:blipFill>
        <p:spPr bwMode="auto">
          <a:xfrm>
            <a:off x="8280951" y="329740"/>
            <a:ext cx="3075824" cy="2872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ÐÐ°ÑÑÐ¸Ð½ÐºÐ¸ Ð¿Ð¾ Ð·Ð°Ð¿ÑÐ¾ÑÑ ÑÐ¾ÑÐ¾ Ð´Ð¾Ð¼Ð°ÑÐ½Ð¸Ðµ Ð¶Ð¸Ð²Ð¾ÑÐ½Ñ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13" t="32814" b="34020"/>
          <a:stretch/>
        </p:blipFill>
        <p:spPr bwMode="auto">
          <a:xfrm>
            <a:off x="4558087" y="3531519"/>
            <a:ext cx="3075824" cy="2877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0439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078" y="252663"/>
            <a:ext cx="9083842" cy="6256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615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ÐÐ°ÑÑÐ¸Ð½ÐºÐ¸ Ð¿Ð¾ Ð·Ð°Ð¿ÑÐ¾ÑÑ ÑÐ¾ÑÐ¾ Ð´Ð¾Ð¼Ð°ÑÐ½Ð¸Ðµ Ð¶Ð¸Ð²Ð¾ÑÐ½Ñ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79"/>
          <a:stretch/>
        </p:blipFill>
        <p:spPr bwMode="auto">
          <a:xfrm>
            <a:off x="1804737" y="360946"/>
            <a:ext cx="8674768" cy="60398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74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ÑÐ¾Ð½Ñ Ð´Ð»Ñ Ð¿ÑÐµÐ·ÐµÐ½ÑÐ°ÑÐ¸Ð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7043" y="541421"/>
            <a:ext cx="11381874" cy="4078705"/>
          </a:xfrm>
        </p:spPr>
        <p:txBody>
          <a:bodyPr>
            <a:normAutofit fontScale="90000"/>
          </a:bodyPr>
          <a:lstStyle/>
          <a:p>
            <a:pPr lvl="0"/>
            <a:r>
              <a:rPr lang="ru-RU" sz="4900" b="1" i="1" dirty="0" smtClean="0">
                <a:solidFill>
                  <a:srgbClr val="C00000"/>
                </a:solidFill>
                <a:latin typeface="+mn-lt"/>
              </a:rPr>
              <a:t>                                  Задачи:</a:t>
            </a:r>
            <a:br>
              <a:rPr lang="ru-RU" sz="49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i="1" u="sng" dirty="0" smtClean="0">
                <a:latin typeface="+mn-lt"/>
              </a:rPr>
              <a:t>Образовательные</a:t>
            </a:r>
            <a:r>
              <a:rPr lang="ru-RU" sz="3200" b="1" dirty="0" smtClean="0">
                <a:latin typeface="+mn-lt"/>
              </a:rPr>
              <a:t>: </a:t>
            </a:r>
            <a:r>
              <a:rPr lang="ru-RU" sz="3200" b="1" dirty="0">
                <a:latin typeface="+mn-lt"/>
              </a:rPr>
              <a:t>знакомить детей с домашними животными и их детёнышами: кошка, котенок;  корова, теленок; лошадь, жеребенок; собака, щенок; свинья, поросенок; коза, козленок. Учить называть и сравнивать их по величине.</a:t>
            </a:r>
            <a:br>
              <a:rPr lang="ru-RU" sz="3200" b="1" dirty="0">
                <a:latin typeface="+mn-lt"/>
              </a:rPr>
            </a:br>
            <a:r>
              <a:rPr lang="ru-RU" sz="3200" b="1" i="1" u="sng" dirty="0" smtClean="0">
                <a:latin typeface="+mn-lt"/>
              </a:rPr>
              <a:t>Развивающие</a:t>
            </a:r>
            <a:r>
              <a:rPr lang="ru-RU" sz="3200" b="1" i="1" dirty="0" smtClean="0">
                <a:latin typeface="+mn-lt"/>
              </a:rPr>
              <a:t>:</a:t>
            </a:r>
            <a:r>
              <a:rPr lang="ru-RU" sz="3200" b="1" dirty="0">
                <a:latin typeface="+mn-lt"/>
              </a:rPr>
              <a:t> развитие связной речи, любознательности, усвоение словаря по теме, развитие мышления, зрительного внимания.</a:t>
            </a:r>
            <a:br>
              <a:rPr lang="ru-RU" sz="3200" b="1" dirty="0">
                <a:latin typeface="+mn-lt"/>
              </a:rPr>
            </a:br>
            <a:r>
              <a:rPr lang="ru-RU" sz="3200" b="1" i="1" u="sng" dirty="0" smtClean="0">
                <a:latin typeface="+mn-lt"/>
              </a:rPr>
              <a:t>Воспитательные</a:t>
            </a:r>
            <a:r>
              <a:rPr lang="ru-RU" sz="3200" b="1" i="1" dirty="0" smtClean="0">
                <a:latin typeface="+mn-lt"/>
              </a:rPr>
              <a:t>:</a:t>
            </a:r>
            <a:r>
              <a:rPr lang="ru-RU" sz="3200" b="1" dirty="0">
                <a:latin typeface="+mn-lt"/>
              </a:rPr>
              <a:t> воспитание любви и бережного отношения к домашним животным.</a:t>
            </a:r>
            <a:br>
              <a:rPr lang="ru-RU" sz="3200" b="1" dirty="0">
                <a:latin typeface="+mn-lt"/>
              </a:rPr>
            </a:br>
            <a:endParaRPr lang="ru-RU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158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72359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+mn-lt"/>
              </a:rPr>
              <a:t>Мордочка усатая,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Шубка полосатая,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Часто умывается,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Но с водой не знается. </a:t>
            </a:r>
          </a:p>
        </p:txBody>
      </p:sp>
    </p:spTree>
    <p:extLst>
      <p:ext uri="{BB962C8B-B14F-4D97-AF65-F5344CB8AC3E}">
        <p14:creationId xmlns:p14="http://schemas.microsoft.com/office/powerpoint/2010/main" val="404970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ÑÐ¾ÑÐ¾ Ð´Ð¾Ð¼Ð°ÑÐ½Ð¸Ðµ Ð¶Ð¸Ð²Ð¾ÑÐ½ÑÐ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284" y="0"/>
            <a:ext cx="981776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04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017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+mn-lt"/>
              </a:rPr>
              <a:t>С хозяином дружит, 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Дом сторожит, 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Живет под крылечком, 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А хвост </a:t>
            </a: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колечком.</a:t>
            </a:r>
            <a:endParaRPr lang="ru-RU" sz="6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169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ÑÐ¾ÑÐ¾ Ð´Ð¾Ð¼Ð°ÑÐ½Ð¸Ðµ Ð¶Ð¸Ð²Ð¾ÑÐ½ÑÐ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53" y="0"/>
            <a:ext cx="9697452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123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0959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+mn-lt"/>
              </a:rPr>
              <a:t>Хвост - крючком,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 Нос - пяточком,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Посередине - спинка,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 smtClean="0">
                <a:solidFill>
                  <a:srgbClr val="FF0000"/>
                </a:solidFill>
                <a:latin typeface="+mn-lt"/>
              </a:rPr>
              <a:t>На </a:t>
            </a:r>
            <a:r>
              <a:rPr lang="ru-RU" sz="6000" b="1" dirty="0">
                <a:solidFill>
                  <a:srgbClr val="FF0000"/>
                </a:solidFill>
                <a:latin typeface="+mn-lt"/>
              </a:rPr>
              <a:t>спинке – щетинка. </a:t>
            </a:r>
          </a:p>
        </p:txBody>
      </p:sp>
    </p:spTree>
    <p:extLst>
      <p:ext uri="{BB962C8B-B14F-4D97-AF65-F5344CB8AC3E}">
        <p14:creationId xmlns:p14="http://schemas.microsoft.com/office/powerpoint/2010/main" val="56917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ÑÐ¾ÑÐ¾ Ð´Ð¾Ð¼Ð°ÑÐ½Ð¸Ðµ Ð¶Ð¸Ð²Ð¾ÑÐ½ÑÐ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11" y="0"/>
            <a:ext cx="10190747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94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32347"/>
            <a:ext cx="10515600" cy="5570621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+mn-lt"/>
              </a:rPr>
              <a:t>«М-е-е!»- Ребяток кто зовёт?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Бородою кто трясёт?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У кого витые рожки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И как ягодки глаза?    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Это к деткам по дорожке</a:t>
            </a:r>
            <a:br>
              <a:rPr lang="ru-RU" sz="6000" b="1" dirty="0">
                <a:solidFill>
                  <a:srgbClr val="FF0000"/>
                </a:solidFill>
                <a:latin typeface="+mn-lt"/>
              </a:rPr>
            </a:br>
            <a:r>
              <a:rPr lang="ru-RU" sz="6000" b="1" dirty="0">
                <a:solidFill>
                  <a:srgbClr val="FF0000"/>
                </a:solidFill>
                <a:latin typeface="+mn-lt"/>
              </a:rPr>
              <a:t>Приближается… </a:t>
            </a:r>
          </a:p>
        </p:txBody>
      </p:sp>
    </p:spTree>
    <p:extLst>
      <p:ext uri="{BB962C8B-B14F-4D97-AF65-F5344CB8AC3E}">
        <p14:creationId xmlns:p14="http://schemas.microsoft.com/office/powerpoint/2010/main" val="1338901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268</Words>
  <Application>Microsoft Office PowerPoint</Application>
  <PresentationFormat>Широкоэкранный</PresentationFormat>
  <Paragraphs>10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Презентация занятия с использованием ИКТ «Домашние животные» (для детей 2 младшей группы) </vt:lpstr>
      <vt:lpstr>                                  Задачи:  Образовательные: знакомить детей с домашними животными и их детёнышами: кошка, котенок;  корова, теленок; лошадь, жеребенок; собака, щенок; свинья, поросенок; коза, козленок. Учить называть и сравнивать их по величине. Развивающие: развитие связной речи, любознательности, усвоение словаря по теме, развитие мышления, зрительного внимания. Воспитательные: воспитание любви и бережного отношения к домашним животным. </vt:lpstr>
      <vt:lpstr>Мордочка усатая, Шубка полосатая, Часто умывается, Но с водой не знается. </vt:lpstr>
      <vt:lpstr>Презентация PowerPoint</vt:lpstr>
      <vt:lpstr>С хозяином дружит,  Дом сторожит,  Живет под крылечком,  А хвост колечком.</vt:lpstr>
      <vt:lpstr>Презентация PowerPoint</vt:lpstr>
      <vt:lpstr>Хвост - крючком,  Нос - пяточком, Посередине - спинка, На спинке – щетинка. </vt:lpstr>
      <vt:lpstr>Презентация PowerPoint</vt:lpstr>
      <vt:lpstr>«М-е-е!»- Ребяток кто зовёт? Бородою кто трясёт? У кого витые рожки И как ягодки глаза?     Это к деткам по дорожке Приближается… </vt:lpstr>
      <vt:lpstr>Презентация PowerPoint</vt:lpstr>
      <vt:lpstr>Есть копыта и рога,  Летом ходит на луга. Чтобы были все здоровы,  Молоко дают…</vt:lpstr>
      <vt:lpstr>Презентация PowerPoint</vt:lpstr>
      <vt:lpstr>У меня большая грива,  Ушки и копытца.   Прокачу того игриво,   Кто не побоится.  Моя шёрстка гладка, Кто же я?...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admin13</dc:creator>
  <cp:lastModifiedBy>1</cp:lastModifiedBy>
  <cp:revision>14</cp:revision>
  <dcterms:created xsi:type="dcterms:W3CDTF">2019-02-07T09:31:13Z</dcterms:created>
  <dcterms:modified xsi:type="dcterms:W3CDTF">2020-02-07T20:59:38Z</dcterms:modified>
</cp:coreProperties>
</file>