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B19D-7521-4F91-8B91-F96F28420DBF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755F647-EF0A-4045-8038-1EF2B98B5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557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B19D-7521-4F91-8B91-F96F28420DBF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55F647-EF0A-4045-8038-1EF2B98B5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25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B19D-7521-4F91-8B91-F96F28420DBF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55F647-EF0A-4045-8038-1EF2B98B554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8089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B19D-7521-4F91-8B91-F96F28420DBF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55F647-EF0A-4045-8038-1EF2B98B5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944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B19D-7521-4F91-8B91-F96F28420DBF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55F647-EF0A-4045-8038-1EF2B98B554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7615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B19D-7521-4F91-8B91-F96F28420DBF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55F647-EF0A-4045-8038-1EF2B98B5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054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B19D-7521-4F91-8B91-F96F28420DBF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F647-EF0A-4045-8038-1EF2B98B5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593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B19D-7521-4F91-8B91-F96F28420DBF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F647-EF0A-4045-8038-1EF2B98B5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32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B19D-7521-4F91-8B91-F96F28420DBF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F647-EF0A-4045-8038-1EF2B98B5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34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B19D-7521-4F91-8B91-F96F28420DBF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55F647-EF0A-4045-8038-1EF2B98B5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84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B19D-7521-4F91-8B91-F96F28420DBF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55F647-EF0A-4045-8038-1EF2B98B5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88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B19D-7521-4F91-8B91-F96F28420DBF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55F647-EF0A-4045-8038-1EF2B98B5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72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B19D-7521-4F91-8B91-F96F28420DBF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F647-EF0A-4045-8038-1EF2B98B5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75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B19D-7521-4F91-8B91-F96F28420DBF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F647-EF0A-4045-8038-1EF2B98B5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23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B19D-7521-4F91-8B91-F96F28420DBF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F647-EF0A-4045-8038-1EF2B98B5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26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B19D-7521-4F91-8B91-F96F28420DBF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55F647-EF0A-4045-8038-1EF2B98B5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84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8B19D-7521-4F91-8B91-F96F28420DBF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755F647-EF0A-4045-8038-1EF2B98B5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299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82137"/>
            <a:ext cx="9144000" cy="3702183"/>
          </a:xfrm>
        </p:spPr>
        <p:txBody>
          <a:bodyPr>
            <a:normAutofit/>
          </a:bodyPr>
          <a:lstStyle/>
          <a:p>
            <a:pPr algn="ctr"/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акция: «День урожая»</a:t>
            </a:r>
            <a:endParaRPr lang="ru-RU" sz="7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765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457200"/>
            <a:ext cx="10041572" cy="5454022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Акция включает в себя проведение различных мероприятий, направленных на развитие интереса к сельскому хозяйству, сохранение сельских традиций.</a:t>
            </a:r>
          </a:p>
          <a:p>
            <a:pPr algn="just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и дети нашей группы приняли участие в следующих номинациях: «Сила активной жизни», «В нашем подворье прибыло»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10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9241" y="228601"/>
            <a:ext cx="9599612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Номинация: «Сила активной жизни»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4841" y="5928360"/>
            <a:ext cx="10879772" cy="762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Семья </a:t>
            </a:r>
            <a:r>
              <a:rPr lang="ru-RU" sz="3600" dirty="0"/>
              <a:t>Т</a:t>
            </a:r>
            <a:r>
              <a:rPr lang="ru-RU" sz="3600" dirty="0" smtClean="0"/>
              <a:t>олкачевых</a:t>
            </a:r>
            <a:endParaRPr lang="ru-RU" sz="3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559560"/>
            <a:ext cx="3276600" cy="43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181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492" y="214710"/>
            <a:ext cx="8915399" cy="1468800"/>
          </a:xfrm>
        </p:spPr>
        <p:txBody>
          <a:bodyPr>
            <a:noAutofit/>
          </a:bodyPr>
          <a:lstStyle/>
          <a:p>
            <a:pPr algn="ctr"/>
            <a:r>
              <a:rPr lang="ru-RU" sz="4900" dirty="0" smtClean="0"/>
              <a:t>Номинация: «В нашем подворье прибыло»</a:t>
            </a:r>
            <a:endParaRPr lang="ru-RU" sz="49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674812" y="5877089"/>
            <a:ext cx="8915399" cy="8604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Семья </a:t>
            </a:r>
            <a:r>
              <a:rPr lang="ru-RU" sz="3600" dirty="0" err="1" smtClean="0"/>
              <a:t>Сузминых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748" y="1772174"/>
            <a:ext cx="4742435" cy="401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397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35724" y="239195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7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94012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72</Words>
  <Application>Microsoft Office PowerPoint</Application>
  <PresentationFormat>Широкоэкранный</PresentationFormat>
  <Paragraphs>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Легкий дым</vt:lpstr>
      <vt:lpstr>Всероссийская акция: «День урожая»</vt:lpstr>
      <vt:lpstr>Презентация PowerPoint</vt:lpstr>
      <vt:lpstr>Номинация: «Сила активной жизни»</vt:lpstr>
      <vt:lpstr>Номинация: «В нашем подворье прибыло»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Всероссийская акция: «День урожая»</dc:title>
  <dc:creator>«|`D“_I_M_A_“N`|» «|`D“_I_M_A_“N`|»</dc:creator>
  <cp:lastModifiedBy>«|`D“_I_M_A_“N`|» «|`D“_I_M_A_“N`|»</cp:lastModifiedBy>
  <cp:revision>3</cp:revision>
  <dcterms:created xsi:type="dcterms:W3CDTF">2021-10-05T20:36:02Z</dcterms:created>
  <dcterms:modified xsi:type="dcterms:W3CDTF">2021-10-05T20:58:35Z</dcterms:modified>
</cp:coreProperties>
</file>