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03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34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95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8305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07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203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46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64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40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77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1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11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09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41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72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C2C9-F0F1-44B0-8C82-CFF9C8C96F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A3A9AE-704F-484B-8534-21885236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4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1664789" y="242596"/>
            <a:ext cx="8468256" cy="64873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</a:t>
            </a:r>
            <a:r>
              <a:rPr lang="ru-RU" sz="4800" dirty="0">
                <a:solidFill>
                  <a:srgbClr val="FF0000"/>
                </a:solidFill>
              </a:rPr>
              <a:t>Мы ждали этот день!»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75745" y="4030824"/>
            <a:ext cx="3031079" cy="20105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МАДОУ «Детский сад №41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присмотра и оздоровления»</a:t>
            </a:r>
          </a:p>
          <a:p>
            <a:pPr marL="0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5.infourok.ru/uploads/ex/087d/000893fc-c05ace44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760" y="1137130"/>
            <a:ext cx="6400800" cy="49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6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641" y="1169436"/>
            <a:ext cx="4311650" cy="543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701" y="367004"/>
            <a:ext cx="4235450" cy="543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45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881" y="279918"/>
            <a:ext cx="4590661" cy="5762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7796" y="989046"/>
            <a:ext cx="4161453" cy="5710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988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82" y="279918"/>
            <a:ext cx="4160190" cy="4754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7872" y="1194319"/>
            <a:ext cx="4342169" cy="5220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376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mycdn.me/i?r=AzEPZsRbOZEKgBhR0XGMT1RkgB3LxPXMIu4lUfxCZJdLoq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269" y="708836"/>
            <a:ext cx="4627984" cy="5822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mycdn.me/i?r=AzEPZsRbOZEKgBhR0XGMT1RkVErA-s0MXJJPGe6eHFmTQa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336" y="708836"/>
            <a:ext cx="4316574" cy="5766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7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268" y="578498"/>
            <a:ext cx="3825551" cy="5747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7872" y="578499"/>
            <a:ext cx="4342169" cy="5747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657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?r=AzEPZsRbOZEKgBhR0XGMT1Rk5Q5FKpVhwvk3g1c4qS_tuK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89" y="391885"/>
            <a:ext cx="4441371" cy="6102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?r=AzEPZsRbOZEKgBhR0XGMT1RkbDzXsaZSk4SaXcl4fgY2m6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147" y="391886"/>
            <a:ext cx="4170784" cy="6102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6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mycdn.me/i?r=AzEPZsRbOZEKgBhR0XGMT1Rk4PyoWr5kKFmUAp3PBNX4Tq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318" y="130629"/>
            <a:ext cx="4012164" cy="544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mycdn.me/i?r=AzEPZsRbOZEKgBhR0XGMT1RkVdo485SONfuM0gl4HXor_6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441" y="1250302"/>
            <a:ext cx="4042828" cy="5337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53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mycdn.me/i?r=AzEPZsRbOZEKgBhR0XGMT1RktzjuOw_gXoL-AZGU8OrTNK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762" y="0"/>
            <a:ext cx="3974841" cy="65127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.mycdn.me/i?r=AzEPZsRbOZEKgBhR0XGMT1RkFbbyfjy_T7LOjUwyPsv8Ga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951"/>
            <a:ext cx="4609322" cy="59156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6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Акция «Бессмертный полк»</a:t>
            </a:r>
          </a:p>
        </p:txBody>
      </p:sp>
      <p:pic>
        <p:nvPicPr>
          <p:cNvPr id="9218" name="Picture 2" descr="https://i.mycdn.me/i?r=AzEPZsRbOZEKgBhR0XGMT1RkOJ09uHncTfBwBmn-CwSorK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28" y="1455576"/>
            <a:ext cx="3862873" cy="52438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mycdn.me/i?r=AzEPZsRbOZEKgBhR0XGMT1Rki_0L4Xu_FyhAt546fRAlZq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455576"/>
            <a:ext cx="4875828" cy="52438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47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mycdn.me/i?r=AzEPZsRbOZEKgBhR0XGMT1RkkFeNF1ewEp6CQ9L1PvUoQq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47" y="130629"/>
            <a:ext cx="5728996" cy="50012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mycdn.me/i?r=AzEPZsRbOZEKgBhR0XGMT1Rky2LQKeu-msYPLSpsjkmwiK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155" y="1436914"/>
            <a:ext cx="5542384" cy="4259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4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5.infourok.ru/uploads/ex/0c8f/000bf36e-636e4f74/2/img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10071531" cy="597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mycdn.me/i?r=AzEPZsRbOZEKgBhR0XGMT1RkUxWy0EVNQnZP4YNzLYgrGa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96" y="373224"/>
            <a:ext cx="5337109" cy="4665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mycdn.me/i?r=AzEPZsRbOZEKgBhR0XGMT1Rkm2L_XTUfb29nBMrBZ2yeBa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882" y="1175658"/>
            <a:ext cx="5859624" cy="53184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6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mycdn.me/i?r=AzEPZsRbOZEKgBhR0XGMT1Rk7SlhboGceow1Yuo3VyvFBq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576" y="1548882"/>
            <a:ext cx="4627983" cy="49347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mycdn.me/i?r=AzEPZsRbOZEKgBhR0XGMT1Rknu9GRiBbHE1DjoW1OjEuo6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870" y="167950"/>
            <a:ext cx="4028493" cy="59902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3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mycdn.me/i?r=AzEPZsRbOZEKgBhR0XGMT1Rkr0_nkDoaFp8UOBy09iwr2K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335" y="223936"/>
            <a:ext cx="4982547" cy="636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.mycdn.me/i?r=AzEPZsRbOZEKgBhR0XGMT1Rk-X-1ZCsodufo7iZwINYwyq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023" y="223936"/>
            <a:ext cx="4721291" cy="636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1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mycdn.me/i?r=AzEPZsRbOZEKgBhR0XGMT1RkgYmQ5bp_2RL8HGjPIAytQ6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930" y="130629"/>
            <a:ext cx="4254760" cy="6382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.mycdn.me/i?r=AzEPZsRbOZEKgBhR0XGMT1RkjTJ87gG_zM_wJiV8Sa04OK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189" y="1455576"/>
            <a:ext cx="5506811" cy="4403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7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ds04.infourok.ru/uploads/ex/0601/0008dfa0-d3a3cd11/hello_html_m4439a97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29" y="634482"/>
            <a:ext cx="8864081" cy="5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00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Акция «Окна Победы»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41" y="1492898"/>
            <a:ext cx="4739951" cy="4590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311" y="1492898"/>
            <a:ext cx="4462718" cy="4549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04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559" y="373517"/>
            <a:ext cx="4086808" cy="4884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392" y="1567835"/>
            <a:ext cx="4519612" cy="4884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28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237" y="0"/>
            <a:ext cx="4229813" cy="6270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9040" y="1196975"/>
            <a:ext cx="4387850" cy="5661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44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882" y="630367"/>
            <a:ext cx="3657599" cy="4949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647" y="1511560"/>
            <a:ext cx="3465092" cy="5146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49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2188" y="798319"/>
            <a:ext cx="4030824" cy="5285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823" y="1362269"/>
            <a:ext cx="4416814" cy="53286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720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mycdn.me/i?r=AzEPZsRbOZEKgBhR0XGMT1RkKaegAExJTlLroLNs7w2o2K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514" y="1176338"/>
            <a:ext cx="5467738" cy="4925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8" name="Picture 4" descr="https://i.mycdn.me/i?r=AzEPZsRbOZEKgBhR0XGMT1RkRhI3konFJJa1lI1DslnOG6aKTM5SRkZCeTgDn6uOyi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7775" y="1176338"/>
            <a:ext cx="4594225" cy="56816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8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Акция «Сад памяти»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657" y="1791478"/>
            <a:ext cx="4421448" cy="4791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3233" y="760996"/>
            <a:ext cx="4665306" cy="5602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580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31</Words>
  <Application>Microsoft Office PowerPoint</Application>
  <PresentationFormat>Произвольный</PresentationFormat>
  <Paragraphs>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   </vt:lpstr>
      <vt:lpstr>Слайд 2</vt:lpstr>
      <vt:lpstr>Акция «Окна Победы»</vt:lpstr>
      <vt:lpstr>Слайд 4</vt:lpstr>
      <vt:lpstr>Слайд 5</vt:lpstr>
      <vt:lpstr>Слайд 6</vt:lpstr>
      <vt:lpstr>Слайд 7</vt:lpstr>
      <vt:lpstr>Слайд 8</vt:lpstr>
      <vt:lpstr>Акция «Сад памяти»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Акция «Бессмертный полк»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User</dc:creator>
  <cp:lastModifiedBy>пользователь</cp:lastModifiedBy>
  <cp:revision>18</cp:revision>
  <dcterms:created xsi:type="dcterms:W3CDTF">2020-05-08T16:40:41Z</dcterms:created>
  <dcterms:modified xsi:type="dcterms:W3CDTF">2020-05-12T09:52:20Z</dcterms:modified>
</cp:coreProperties>
</file>