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9" r:id="rId2"/>
    <p:sldId id="257" r:id="rId3"/>
    <p:sldId id="258" r:id="rId4"/>
    <p:sldId id="261" r:id="rId5"/>
    <p:sldId id="263" r:id="rId6"/>
    <p:sldId id="26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F47040-5E72-43FB-8E08-6D57978AC995}" type="datetimeFigureOut">
              <a:rPr lang="ru-RU" smtClean="0"/>
              <a:pPr/>
              <a:t>17.05.2020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D5AB247-F181-43D0-843A-9D58744B56C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271714"/>
          </a:xfrm>
        </p:spPr>
        <p:txBody>
          <a:bodyPr>
            <a:normAutofit/>
          </a:bodyPr>
          <a:lstStyle/>
          <a:p>
            <a:pPr algn="ctr"/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Звуки и буквы </a:t>
            </a:r>
            <a:r>
              <a:rPr lang="ru-RU" sz="6600" i="1" dirty="0" smtClean="0">
                <a:latin typeface="Times New Roman" pitchFamily="18" charset="0"/>
                <a:cs typeface="Times New Roman" pitchFamily="18" charset="0"/>
              </a:rPr>
              <a:t>В,Ф</a:t>
            </a:r>
            <a:endParaRPr lang="ru-RU" sz="6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Веселые стихи</a:t>
            </a:r>
            <a:endParaRPr lang="ru-RU" sz="7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endParaRPr lang="ru-RU" sz="3100" b="1" dirty="0" smtClean="0"/>
          </a:p>
          <a:p>
            <a:r>
              <a:rPr lang="ru-RU" sz="3100" b="1" dirty="0" smtClean="0"/>
              <a:t>Воробья </a:t>
            </a:r>
            <a:r>
              <a:rPr lang="ru-RU" sz="3100" b="1" dirty="0" smtClean="0"/>
              <a:t>врачи спасли,</a:t>
            </a:r>
          </a:p>
          <a:p>
            <a:r>
              <a:rPr lang="ru-RU" sz="3100" b="1" dirty="0" smtClean="0"/>
              <a:t>В вертолёт его внесли.</a:t>
            </a:r>
          </a:p>
          <a:p>
            <a:r>
              <a:rPr lang="ru-RU" sz="3100" b="1" dirty="0" smtClean="0"/>
              <a:t>Вертолёт вертел винтами,</a:t>
            </a:r>
          </a:p>
          <a:p>
            <a:r>
              <a:rPr lang="ru-RU" sz="3100" b="1" dirty="0" smtClean="0"/>
              <a:t>Волновал траву с цветами.</a:t>
            </a:r>
          </a:p>
          <a:p>
            <a:endParaRPr lang="ru-RU" dirty="0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rgbClr val="002060"/>
                </a:solidFill>
              </a:rPr>
              <a:t>Я футбольный судья.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Целый день с мальчишками.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Два футбольных мяча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У меня под мышками.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Флот плывёт к родной земле,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Флаг на каждом корабле.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Федя ходит руки в боки.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Значит, выучил уроки.</a:t>
            </a:r>
          </a:p>
          <a:p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2">
                  <a:lumMod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Какой звук здесь встречается чаще всего и в каких словах он живёт?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Скороговорки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ru-RU" b="1" dirty="0" smtClean="0"/>
          </a:p>
          <a:p>
            <a:r>
              <a:rPr lang="ru-RU" b="1" dirty="0" smtClean="0"/>
              <a:t>Проворонила </a:t>
            </a:r>
            <a:r>
              <a:rPr lang="ru-RU" b="1" dirty="0" smtClean="0"/>
              <a:t>ворона воронёнка.</a:t>
            </a:r>
          </a:p>
          <a:p>
            <a:pPr lvl="0">
              <a:buNone/>
            </a:pP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857752" y="2000241"/>
            <a:ext cx="3781452" cy="2357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Наш </a:t>
            </a:r>
            <a:r>
              <a:rPr lang="ru-RU" b="1" dirty="0" err="1" smtClean="0"/>
              <a:t>Филат</a:t>
            </a:r>
            <a:r>
              <a:rPr lang="ru-RU" b="1" dirty="0" smtClean="0"/>
              <a:t> не бывает виноват.</a:t>
            </a:r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500166" y="4286256"/>
            <a:ext cx="621510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i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Пословица</a:t>
            </a:r>
          </a:p>
          <a:p>
            <a:pPr algn="ctr"/>
            <a:r>
              <a:rPr lang="ru-RU" sz="3200" b="1" dirty="0" smtClean="0"/>
              <a:t>Слово – не воробей, вылетит – не поймаешь.</a:t>
            </a:r>
          </a:p>
          <a:p>
            <a:pPr lvl="0" algn="ctr"/>
            <a:endParaRPr lang="ru-RU" sz="4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/>
            <a:endParaRPr lang="ru-RU" sz="4000" b="1" i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Поиграем</a:t>
            </a:r>
            <a:endParaRPr lang="ru-RU" sz="7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«Узнайте звук»</a:t>
            </a:r>
          </a:p>
          <a:p>
            <a:r>
              <a:rPr lang="ru-RU" dirty="0" smtClean="0"/>
              <a:t>Вставайте, если услышите в слове звук «в»: дверь, рама, лампа, ведро. Факел, фрукт, доска, градусник, витрина, вареник, фара, ловить.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Звук заблудился».</a:t>
            </a:r>
          </a:p>
          <a:p>
            <a:r>
              <a:rPr lang="ru-RU" dirty="0" smtClean="0"/>
              <a:t>Мы собирали васильки,</a:t>
            </a:r>
          </a:p>
          <a:p>
            <a:r>
              <a:rPr lang="ru-RU" dirty="0" smtClean="0"/>
              <a:t>На головах у нас щенки (венки).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Слоговой аукцион».</a:t>
            </a:r>
          </a:p>
          <a:p>
            <a:pPr lvl="0"/>
            <a:r>
              <a:rPr lang="ru-RU" dirty="0" smtClean="0"/>
              <a:t>Придумайте слова: во…( </a:t>
            </a:r>
            <a:r>
              <a:rPr lang="ru-RU" dirty="0" err="1" smtClean="0"/>
              <a:t>ва</a:t>
            </a:r>
            <a:r>
              <a:rPr lang="ru-RU" dirty="0" smtClean="0"/>
              <a:t>, </a:t>
            </a:r>
            <a:r>
              <a:rPr lang="ru-RU" dirty="0" err="1" smtClean="0"/>
              <a:t>рона</a:t>
            </a:r>
            <a:r>
              <a:rPr lang="ru-RU" dirty="0" smtClean="0"/>
              <a:t>, рота, робей),</a:t>
            </a:r>
            <a:r>
              <a:rPr lang="ru-RU" dirty="0" err="1" smtClean="0"/>
              <a:t>ве</a:t>
            </a:r>
            <a:r>
              <a:rPr lang="ru-RU" dirty="0" smtClean="0"/>
              <a:t>…( ник, </a:t>
            </a:r>
            <a:r>
              <a:rPr lang="ru-RU" dirty="0" err="1" smtClean="0"/>
              <a:t>чер</a:t>
            </a:r>
            <a:r>
              <a:rPr lang="ru-RU" dirty="0" smtClean="0"/>
              <a:t>, </a:t>
            </a:r>
            <a:r>
              <a:rPr lang="ru-RU" dirty="0" err="1" smtClean="0"/>
              <a:t>нок,тер</a:t>
            </a:r>
            <a:r>
              <a:rPr lang="ru-RU" dirty="0" smtClean="0"/>
              <a:t>, </a:t>
            </a:r>
            <a:r>
              <a:rPr lang="ru-RU" dirty="0" err="1" smtClean="0"/>
              <a:t>рёвка</a:t>
            </a:r>
            <a:r>
              <a:rPr lang="ru-RU" dirty="0" smtClean="0"/>
              <a:t>).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Найди лишнее слово».</a:t>
            </a:r>
          </a:p>
          <a:p>
            <a:r>
              <a:rPr lang="ru-RU" dirty="0" smtClean="0"/>
              <a:t>Лев, плов, шарф, ваза, волк.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Кто внимательный?»</a:t>
            </a:r>
          </a:p>
          <a:p>
            <a:r>
              <a:rPr lang="ru-RU" dirty="0" smtClean="0"/>
              <a:t>Найди одинаковый звук в словах: фартук, фотоаппарат, фонарик, флаг.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Кто больше?»</a:t>
            </a:r>
          </a:p>
          <a:p>
            <a:r>
              <a:rPr lang="ru-RU" dirty="0" smtClean="0"/>
              <a:t>Придумайте как можно больше слов, начинающихся со слога фа-( фартук, фабрика, факел, фантазия…); со слога фи- ( физик, филин, фирма…).</a:t>
            </a:r>
          </a:p>
          <a:p>
            <a:pPr lvl="0"/>
            <a:r>
              <a:rPr lang="ru-RU" dirty="0" smtClean="0">
                <a:solidFill>
                  <a:srgbClr val="C00000"/>
                </a:solidFill>
              </a:rPr>
              <a:t>Игра « Слоговой аттракцион»</a:t>
            </a:r>
          </a:p>
          <a:p>
            <a:r>
              <a:rPr lang="ru-RU" dirty="0" smtClean="0"/>
              <a:t>Продолжите слова: </a:t>
            </a:r>
            <a:r>
              <a:rPr lang="ru-RU" dirty="0" err="1" smtClean="0"/>
              <a:t>фла</a:t>
            </a:r>
            <a:r>
              <a:rPr lang="ru-RU" dirty="0" smtClean="0"/>
              <a:t>…(кон, </a:t>
            </a:r>
            <a:r>
              <a:rPr lang="ru-RU" dirty="0" err="1" smtClean="0"/>
              <a:t>жок</a:t>
            </a:r>
            <a:r>
              <a:rPr lang="ru-RU" dirty="0" smtClean="0"/>
              <a:t>), фор…(</a:t>
            </a:r>
            <a:r>
              <a:rPr lang="ru-RU" dirty="0" err="1" smtClean="0"/>
              <a:t>ма</a:t>
            </a:r>
            <a:r>
              <a:rPr lang="ru-RU" dirty="0" smtClean="0"/>
              <a:t>, точка), фи…(</a:t>
            </a:r>
            <a:r>
              <a:rPr lang="ru-RU" dirty="0" err="1" smtClean="0"/>
              <a:t>лин</a:t>
            </a:r>
            <a:r>
              <a:rPr lang="ru-RU" dirty="0" smtClean="0"/>
              <a:t>, кус), </a:t>
            </a:r>
            <a:r>
              <a:rPr lang="ru-RU" dirty="0" err="1" smtClean="0"/>
              <a:t>бу</a:t>
            </a:r>
            <a:r>
              <a:rPr lang="ru-RU" dirty="0" smtClean="0"/>
              <a:t>…(</a:t>
            </a:r>
            <a:r>
              <a:rPr lang="ru-RU" dirty="0" err="1" smtClean="0"/>
              <a:t>фет</a:t>
            </a:r>
            <a:r>
              <a:rPr lang="ru-RU" dirty="0" smtClean="0"/>
              <a:t>), кон…(</a:t>
            </a:r>
            <a:r>
              <a:rPr lang="ru-RU" dirty="0" err="1" smtClean="0"/>
              <a:t>фета</a:t>
            </a:r>
            <a:r>
              <a:rPr lang="ru-RU" dirty="0" smtClean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Autofit/>
          </a:bodyPr>
          <a:lstStyle/>
          <a:p>
            <a:pPr lvl="0" algn="ctr"/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7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Игра « Доскажи словечко».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Как зовут меня, скажи</a:t>
            </a:r>
          </a:p>
          <a:p>
            <a:r>
              <a:rPr lang="ru-RU" dirty="0" smtClean="0"/>
              <a:t>Часто прячусь я во ржи,</a:t>
            </a:r>
          </a:p>
          <a:p>
            <a:r>
              <a:rPr lang="ru-RU" dirty="0" smtClean="0"/>
              <a:t>Скромный полевой цветок,</a:t>
            </a:r>
          </a:p>
          <a:p>
            <a:r>
              <a:rPr lang="ru-RU" dirty="0" smtClean="0"/>
              <a:t>Синеглазый…( василёк).</a:t>
            </a:r>
          </a:p>
          <a:p>
            <a:r>
              <a:rPr lang="ru-RU" dirty="0" smtClean="0"/>
              <a:t>Все спешим мы на перрон</a:t>
            </a:r>
          </a:p>
          <a:p>
            <a:r>
              <a:rPr lang="ru-RU" dirty="0" smtClean="0"/>
              <a:t>И садимся в свой …(вагон)</a:t>
            </a:r>
          </a:p>
          <a:p>
            <a:r>
              <a:rPr lang="ru-RU" dirty="0" smtClean="0"/>
              <a:t>В тёплый край я не летаю,</a:t>
            </a:r>
          </a:p>
          <a:p>
            <a:r>
              <a:rPr lang="ru-RU" dirty="0" smtClean="0"/>
              <a:t>Здесь под крышей обитаю.</a:t>
            </a:r>
          </a:p>
          <a:p>
            <a:r>
              <a:rPr lang="ru-RU" dirty="0" smtClean="0"/>
              <a:t>Чик – </a:t>
            </a:r>
            <a:r>
              <a:rPr lang="ru-RU" dirty="0" err="1" smtClean="0"/>
              <a:t>чирик</a:t>
            </a:r>
            <a:r>
              <a:rPr lang="ru-RU" dirty="0" smtClean="0"/>
              <a:t>! Не робей!</a:t>
            </a:r>
          </a:p>
          <a:p>
            <a:r>
              <a:rPr lang="ru-RU" dirty="0" smtClean="0"/>
              <a:t>Я бывалый …( воробей).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Весь день стоят на улице</a:t>
            </a:r>
          </a:p>
          <a:p>
            <a:r>
              <a:rPr lang="ru-RU" dirty="0" smtClean="0"/>
              <a:t>Прохожими любуются.</a:t>
            </a:r>
          </a:p>
          <a:p>
            <a:r>
              <a:rPr lang="ru-RU" dirty="0" smtClean="0"/>
              <a:t>Их служба начинается,</a:t>
            </a:r>
          </a:p>
          <a:p>
            <a:r>
              <a:rPr lang="ru-RU" dirty="0" smtClean="0"/>
              <a:t>Когда уже смеркается,</a:t>
            </a:r>
          </a:p>
          <a:p>
            <a:r>
              <a:rPr lang="ru-RU" dirty="0" smtClean="0"/>
              <a:t>И не погаснут до зари</a:t>
            </a:r>
          </a:p>
          <a:p>
            <a:r>
              <a:rPr lang="ru-RU" dirty="0" smtClean="0"/>
              <a:t>Глаза ночные-…(фонари).</a:t>
            </a:r>
          </a:p>
          <a:p>
            <a:r>
              <a:rPr lang="ru-RU" dirty="0" smtClean="0"/>
              <a:t>Праздник, праздник у ворот!</a:t>
            </a:r>
          </a:p>
          <a:p>
            <a:r>
              <a:rPr lang="ru-RU" dirty="0" smtClean="0"/>
              <a:t>Кто встречать его пойдёт?</a:t>
            </a:r>
          </a:p>
          <a:p>
            <a:r>
              <a:rPr lang="ru-RU" dirty="0" smtClean="0"/>
              <a:t>Я и верный мой дружок</a:t>
            </a:r>
          </a:p>
          <a:p>
            <a:r>
              <a:rPr lang="ru-RU" dirty="0" smtClean="0"/>
              <a:t>Красный маленький…(флажок).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Этот конь не ест овса,</a:t>
            </a:r>
          </a:p>
          <a:p>
            <a:r>
              <a:rPr lang="ru-RU" dirty="0" smtClean="0"/>
              <a:t>Вместо ног – два колеса.</a:t>
            </a:r>
          </a:p>
          <a:p>
            <a:r>
              <a:rPr lang="ru-RU" dirty="0" smtClean="0"/>
              <a:t>Сядь верхом и мчись на нём,</a:t>
            </a:r>
          </a:p>
          <a:p>
            <a:r>
              <a:rPr lang="ru-RU" dirty="0" smtClean="0"/>
              <a:t>Только лучше правь рулём. ( велосипед).</a:t>
            </a:r>
          </a:p>
          <a:p>
            <a:r>
              <a:rPr lang="ru-RU" dirty="0" smtClean="0"/>
              <a:t>По полю рыщет,</a:t>
            </a:r>
          </a:p>
          <a:p>
            <a:r>
              <a:rPr lang="ru-RU" dirty="0" smtClean="0"/>
              <a:t>Поёт да свищет,</a:t>
            </a:r>
          </a:p>
          <a:p>
            <a:r>
              <a:rPr lang="ru-RU" dirty="0" smtClean="0"/>
              <a:t>Деревья ломает,</a:t>
            </a:r>
          </a:p>
          <a:p>
            <a:r>
              <a:rPr lang="ru-RU" dirty="0" smtClean="0"/>
              <a:t>К земле приклоняет. ( ветер).</a:t>
            </a:r>
          </a:p>
          <a:p>
            <a:r>
              <a:rPr lang="ru-RU" dirty="0" smtClean="0"/>
              <a:t>Кто зимой холодной</a:t>
            </a:r>
          </a:p>
          <a:p>
            <a:r>
              <a:rPr lang="ru-RU" dirty="0" smtClean="0"/>
              <a:t>Ходит злой, голодный. ( волок).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Этот глаз – </a:t>
            </a:r>
            <a:r>
              <a:rPr lang="ru-RU" dirty="0" err="1" smtClean="0"/>
              <a:t>особыйглаз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Быстро взглянет он на вас,</a:t>
            </a:r>
          </a:p>
          <a:p>
            <a:r>
              <a:rPr lang="ru-RU" dirty="0" smtClean="0"/>
              <a:t>И появится на свет</a:t>
            </a:r>
          </a:p>
          <a:p>
            <a:r>
              <a:rPr lang="ru-RU" dirty="0" smtClean="0"/>
              <a:t>Самый точный ваш портрет. (фотоаппарат).</a:t>
            </a:r>
          </a:p>
          <a:p>
            <a:r>
              <a:rPr lang="ru-RU" dirty="0" smtClean="0"/>
              <a:t>Днём спит, ночью летает,</a:t>
            </a:r>
          </a:p>
          <a:p>
            <a:r>
              <a:rPr lang="ru-RU" dirty="0" smtClean="0"/>
              <a:t>Прохожих пугает. (филин)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40</TotalTime>
  <Words>479</Words>
  <Application>Microsoft Office PowerPoint</Application>
  <PresentationFormat>Экран (4:3)</PresentationFormat>
  <Paragraphs>79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Звуки и буквы В,Ф</vt:lpstr>
      <vt:lpstr>Веселые стихи</vt:lpstr>
      <vt:lpstr>Скороговорки</vt:lpstr>
      <vt:lpstr>Поиграем</vt:lpstr>
      <vt:lpstr>  Игра « Доскажи словечко».</vt:lpstr>
      <vt:lpstr> Загадки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Звуки и буквы Ч, Щ</dc:title>
  <dc:creator>Сергей</dc:creator>
  <cp:lastModifiedBy>Сергей</cp:lastModifiedBy>
  <cp:revision>5</cp:revision>
  <dcterms:created xsi:type="dcterms:W3CDTF">2020-05-17T05:28:12Z</dcterms:created>
  <dcterms:modified xsi:type="dcterms:W3CDTF">2020-05-17T06:11:03Z</dcterms:modified>
</cp:coreProperties>
</file>