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56" r:id="rId4"/>
    <p:sldId id="270" r:id="rId5"/>
    <p:sldId id="268" r:id="rId6"/>
    <p:sldId id="271" r:id="rId7"/>
    <p:sldId id="264" r:id="rId8"/>
    <p:sldId id="257" r:id="rId9"/>
    <p:sldId id="258" r:id="rId10"/>
    <p:sldId id="259" r:id="rId11"/>
    <p:sldId id="260" r:id="rId12"/>
    <p:sldId id="261" r:id="rId13"/>
    <p:sldId id="262" r:id="rId14"/>
    <p:sldId id="273" r:id="rId15"/>
    <p:sldId id="265" r:id="rId16"/>
    <p:sldId id="267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6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5D00E-8CAD-467C-982E-6C5F7CEA51AD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9308-DD40-4DBF-8565-5C3E12366E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H:\1%20&#1050;&#1086;&#1085;&#1082;&#1091;&#1088;&#1089;%20&#1074;&#1086;&#1089;&#1087;&#1080;&#1090;&#1072;&#1090;&#1077;&#1083;&#1100;%202018\&#1079;&#1072;&#1085;&#1103;&#1090;&#1080;&#1077;\&#1047;&#1072;&#1087;&#1080;&#1089;&#1100;%20(&#1040;&#1074;&#1090;&#1086;&#1089;&#1086;&#1093;&#1088;&#1072;&#1085;&#1077;&#1085;&#1080;&#1077;)%203.m4a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Интегрированного </a:t>
            </a:r>
            <a:r>
              <a:rPr lang="ru-RU" dirty="0">
                <a:solidFill>
                  <a:srgbClr val="FF0000"/>
                </a:solidFill>
              </a:rPr>
              <a:t>занятия по </a:t>
            </a:r>
            <a:r>
              <a:rPr lang="ru-RU" dirty="0" err="1">
                <a:solidFill>
                  <a:srgbClr val="FF0000"/>
                </a:solidFill>
              </a:rPr>
              <a:t>здоровьесбережению</a:t>
            </a:r>
            <a:r>
              <a:rPr lang="ru-RU" dirty="0">
                <a:solidFill>
                  <a:srgbClr val="FF0000"/>
                </a:solidFill>
              </a:rPr>
              <a:t> на тему: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« Я здоровье берегу, быть здоровым я хочу»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(подготовительная группа)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6400800" cy="1752600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7030A0"/>
                </a:solidFill>
              </a:rPr>
              <a:t>Подготовила: воспитатель </a:t>
            </a:r>
          </a:p>
          <a:p>
            <a:pPr algn="r"/>
            <a:r>
              <a:rPr lang="ru-RU" dirty="0">
                <a:solidFill>
                  <a:srgbClr val="7030A0"/>
                </a:solidFill>
              </a:rPr>
              <a:t>Сидорова Е.В.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864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153400" cy="1905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 В – способствует хорошей работе сердца.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важно спозаранку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Есть за завтраком овсянку,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Черный хлеб полезен нам,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не только по утрам!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</p:txBody>
      </p:sp>
      <p:pic>
        <p:nvPicPr>
          <p:cNvPr id="4099" name="Picture 4" descr="i?id=502674141-64-72&amp;n=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357430"/>
            <a:ext cx="20955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i?id=74139503-66-72&amp;n=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214818"/>
            <a:ext cx="1914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0" descr="56584218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2971800"/>
            <a:ext cx="2505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2" descr="i?id=75026841-00-72&amp;n=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2895600"/>
            <a:ext cx="152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9" descr="i?id=478430424-43-72&amp;n=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5037137"/>
            <a:ext cx="24384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i?id=369783807-53-72&amp;n=2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4850" y="2819400"/>
            <a:ext cx="20891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https://ic.pics.livejournal.com/davydov_index/60378694/2673100/2673100_origin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4857760"/>
            <a:ext cx="3159513" cy="1619251"/>
          </a:xfrm>
          <a:prstGeom prst="rect">
            <a:avLst/>
          </a:prstGeom>
          <a:noFill/>
        </p:spPr>
      </p:pic>
      <p:pic>
        <p:nvPicPr>
          <p:cNvPr id="12" name="Запись (Автосохранение)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611560" y="5678016"/>
            <a:ext cx="576064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26670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 С – укрепляет весь организм.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простуды и ангины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Помогают апельсины,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 а лучше есть лимон,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Хоть и очень кислый он!</a:t>
            </a:r>
          </a:p>
        </p:txBody>
      </p:sp>
      <p:pic>
        <p:nvPicPr>
          <p:cNvPr id="5123" name="Picture 4" descr="24d747773c7ca2ed157e06fd49171ff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43000"/>
            <a:ext cx="22098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 descr="shop_group_image299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2514600"/>
            <a:ext cx="22860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0" descr="1282171373_1256841919_smorodina-chernaya_en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7432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2" descr="%D1%88%D0%B8%D0%BF%D0%BE%D0%B2%D0%BD%D0%B8%D0%B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5143500"/>
            <a:ext cx="26574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6" descr="kab-300x20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4786322"/>
            <a:ext cx="28575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9" descr="http://narrecepti.ru/wp-content/uploads/2017/06/kapust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7600" y="2590800"/>
            <a:ext cx="23336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vkazivka.com/wp-content/uploads/2018/02/6b3c5ccf1e38855db8a1fed84051fd9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4857760"/>
            <a:ext cx="2068420" cy="1710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 Д - делает наши руки и ноги крепкими.</a:t>
            </a:r>
          </a:p>
        </p:txBody>
      </p:sp>
      <p:pic>
        <p:nvPicPr>
          <p:cNvPr id="6147" name="Рисунок 12" descr="https://www.greenplanet.pro/upload/iblock/dae/dae377ec6e99b1d8aa5797f2d80c659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524000"/>
            <a:ext cx="18288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10" descr="http://blogforlady.com/wp-content/uploads/2015/06/apelsin_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4F7FC"/>
              </a:clrFrom>
              <a:clrTo>
                <a:srgbClr val="F4F7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2286000"/>
            <a:ext cx="249872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4" descr="http://vselekari.com/wp-content/uploads/2017/06/547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1447800"/>
            <a:ext cx="2114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5" descr="http://omaske.ru/wp-content/uploads/2016/03/vitamin-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343400"/>
            <a:ext cx="243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6" descr="http://images.myshared.ru/10/955244/slide_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4357694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11" t="4327" r="16347" b="6250"/>
          <a:stretch>
            <a:fillRect/>
          </a:stretch>
        </p:blipFill>
        <p:spPr>
          <a:xfrm>
            <a:off x="2195736" y="404664"/>
            <a:ext cx="4685260" cy="548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вочка и настроение. Полезный мультик [DgJJXfafB-c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занятие воспит года18\ss_149771-1024x69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2492896"/>
            <a:ext cx="5832647" cy="39757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47389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Грубых слов не говорите,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добрые дарите.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Улыбайтесь  вы  друг другу,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тогда улыбки свет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Сохраните  много лет!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11" t="4327" r="16347" b="6250"/>
          <a:stretch>
            <a:fillRect/>
          </a:stretch>
        </p:blipFill>
        <p:spPr>
          <a:xfrm>
            <a:off x="611560" y="548680"/>
            <a:ext cx="4788626" cy="560178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-20000"/>
          </a:blip>
          <a:srcRect/>
          <a:stretch>
            <a:fillRect/>
          </a:stretch>
        </p:blipFill>
        <p:spPr bwMode="auto">
          <a:xfrm>
            <a:off x="4355976" y="1052736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02217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1404" y="1268760"/>
            <a:ext cx="5494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Русская народная поговорка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«Здороваться не будешь –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здоровья не получишь»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320973082.jpg"/>
          <p:cNvPicPr>
            <a:picLocks noChangeAspect="1"/>
          </p:cNvPicPr>
          <p:nvPr/>
        </p:nvPicPr>
        <p:blipFill>
          <a:blip r:embed="rId2" cstate="print"/>
          <a:srcRect l="13636" t="2657" r="11818" b="3636"/>
          <a:stretch>
            <a:fillRect/>
          </a:stretch>
        </p:blipFill>
        <p:spPr>
          <a:xfrm>
            <a:off x="2214514" y="2643182"/>
            <a:ext cx="6929486" cy="4214818"/>
          </a:xfrm>
          <a:prstGeom prst="rect">
            <a:avLst/>
          </a:prstGeom>
        </p:spPr>
      </p:pic>
      <p:pic>
        <p:nvPicPr>
          <p:cNvPr id="5" name="Рисунок 4" descr="image2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704" y="476672"/>
            <a:ext cx="2284788" cy="2281223"/>
          </a:xfrm>
          <a:prstGeom prst="rect">
            <a:avLst/>
          </a:prstGeom>
        </p:spPr>
      </p:pic>
      <p:pic>
        <p:nvPicPr>
          <p:cNvPr id="12" name="Рисунок 11" descr="3632026_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2083" r="11458" b="32292"/>
          <a:stretch>
            <a:fillRect/>
          </a:stretch>
        </p:blipFill>
        <p:spPr>
          <a:xfrm>
            <a:off x="5572132" y="1571612"/>
            <a:ext cx="2857520" cy="2466079"/>
          </a:xfrm>
          <a:prstGeom prst="rect">
            <a:avLst/>
          </a:prstGeom>
        </p:spPr>
      </p:pic>
      <p:pic>
        <p:nvPicPr>
          <p:cNvPr id="7" name="Рисунок 6" descr="79bcfbaf2c10a1257c63af5671abffff.jpe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21429" r="12500" b="19643"/>
          <a:stretch>
            <a:fillRect/>
          </a:stretch>
        </p:blipFill>
        <p:spPr>
          <a:xfrm>
            <a:off x="3571868" y="2285992"/>
            <a:ext cx="3000396" cy="2357454"/>
          </a:xfrm>
          <a:prstGeom prst="rect">
            <a:avLst/>
          </a:prstGeom>
        </p:spPr>
      </p:pic>
      <p:pic>
        <p:nvPicPr>
          <p:cNvPr id="6" name="Рисунок 5" descr="tm_00001181_v8_ac5f_4c6-800x80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06" y="1928802"/>
            <a:ext cx="2214578" cy="22145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2976" y="142852"/>
            <a:ext cx="742955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Средства гигиены</a:t>
            </a:r>
            <a:endParaRPr lang="ru-RU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Рисунок 7" descr="957a1bd8231dd859149fdbc6afa650d5.jpe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416" t="9375" r="11458" b="13541"/>
          <a:stretch>
            <a:fillRect/>
          </a:stretch>
        </p:blipFill>
        <p:spPr>
          <a:xfrm rot="16200000" flipH="1" flipV="1">
            <a:off x="4272437" y="1656861"/>
            <a:ext cx="2071702" cy="2044080"/>
          </a:xfrm>
          <a:prstGeom prst="rect">
            <a:avLst/>
          </a:prstGeom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79512" y="5085184"/>
            <a:ext cx="37862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Ускользает, как живое, но не выпущу его я,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Белой пеной пенится, руки мыть не ленится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5733256"/>
            <a:ext cx="3349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 утрам и </a:t>
            </a:r>
            <a:r>
              <a:rPr lang="ru-RU" sz="2400" b="1" dirty="0" smtClean="0"/>
              <a:t>вечерам </a:t>
            </a:r>
          </a:p>
          <a:p>
            <a:r>
              <a:rPr lang="ru-RU" sz="2400" b="1" dirty="0" smtClean="0"/>
              <a:t>чистит </a:t>
            </a:r>
            <a:r>
              <a:rPr lang="ru-RU" sz="2400" b="1" dirty="0"/>
              <a:t>зубы пастой нам 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79512" y="3645024"/>
            <a:ext cx="37861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 руки все меня берут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и усердно тело трут.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Как приятно растереться!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Я, ребята,…….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4437112"/>
            <a:ext cx="457200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Хожу-брожу не по лесам, а по усам, по волосам,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зубы у меня длинней чем у волков и медведей….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1268760"/>
            <a:ext cx="41049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Лёг в карман и караулит рёву, плаксу 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грязнулю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Им утрёт потоки слёз, не забудет и про нос…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271" grpId="0"/>
      <p:bldP spid="11271" grpId="1"/>
      <p:bldP spid="20" grpId="0"/>
      <p:bldP spid="20" grpId="1"/>
      <p:bldP spid="11272" grpId="0"/>
      <p:bldP spid="11272" grpId="1"/>
      <p:bldP spid="11273" grpId="0"/>
      <p:bldP spid="11273" grpId="1"/>
      <p:bldP spid="11274" grpId="0"/>
      <p:bldP spid="112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" y="0"/>
            <a:ext cx="8964488" cy="67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80"/>
            <a:ext cx="7010400" cy="606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4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0"/>
            <a:ext cx="7200800" cy="66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4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3" y="1628800"/>
            <a:ext cx="55015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Пословица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«Полноценная еда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здоровья нам нужна»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11" t="4327" r="16347" b="6250"/>
          <a:stretch>
            <a:fillRect/>
          </a:stretch>
        </p:blipFill>
        <p:spPr>
          <a:xfrm>
            <a:off x="357158" y="642918"/>
            <a:ext cx="4500594" cy="52648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86380" y="1643050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Никогда не унываю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улыбка на лице,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Потому что принимаю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Витамины ABC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86182" y="428604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Доктор Айболит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28194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Витамин А – очень важен для зрения.</a:t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Помни истину простую –</a:t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Лучше видит только тот,</a:t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Кто жует морковь сырую</a:t>
            </a:r>
            <a:b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Или сок морковный пьёт.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</p:txBody>
      </p:sp>
      <p:pic>
        <p:nvPicPr>
          <p:cNvPr id="3075" name="Picture 13" descr="2-prodam-semena-ovosche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857496"/>
            <a:ext cx="13843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7" descr="b4737_47149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572008"/>
            <a:ext cx="2362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1" descr="d14a2a1610caed6a456b4c741432f2fc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4643446"/>
            <a:ext cx="1852602" cy="185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10" descr="http://blogforlady.com/wp-content/uploads/2015/06/apelsin_1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AFE"/>
              </a:clrFrom>
              <a:clrTo>
                <a:srgbClr val="F5FA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2714620"/>
            <a:ext cx="249872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Рисунок 11" descr="https://pp.vk.me/c836622/v836622114/12ca1/iR0u1DP_CJ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4000504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3" descr="http://galerey-room.ru/images/010927_138368936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19200"/>
            <a:ext cx="216693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занятие воспит года18\635fe3b28417ea736dfda541532d3e8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1417912"/>
            <a:ext cx="1714512" cy="24418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189</Words>
  <Application>Microsoft Office PowerPoint</Application>
  <PresentationFormat>Экран (4:3)</PresentationFormat>
  <Paragraphs>33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Интегрированного занятия по здоровьесбережению на тему: « Я здоровье берегу, быть здоровым я хочу» (подготовительная группа)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Витамин А – очень важен для зрения. Помни истину простую – Лучше видит только тот, Кто жует морковь сырую Или сок морковный пьёт. </vt:lpstr>
      <vt:lpstr>Витамин В – способствует хорошей работе сердца. Очень важно спозаранку Есть за завтраком овсянку, Черный хлеб полезен нам,  И не только по утрам! </vt:lpstr>
      <vt:lpstr>Витамин С – укрепляет весь организм. От простуды и ангины Помогают апельсины, Ну а лучше есть лимон, Хоть и очень кислый он!</vt:lpstr>
      <vt:lpstr>Витамин Д - делает наши руки и ноги крепкими.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Звёздочка</dc:creator>
  <cp:lastModifiedBy>RT</cp:lastModifiedBy>
  <cp:revision>15</cp:revision>
  <dcterms:created xsi:type="dcterms:W3CDTF">2018-11-05T17:26:53Z</dcterms:created>
  <dcterms:modified xsi:type="dcterms:W3CDTF">2021-11-17T18:25:10Z</dcterms:modified>
</cp:coreProperties>
</file>