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06" r:id="rId2"/>
    <p:sldId id="299" r:id="rId3"/>
    <p:sldId id="308" r:id="rId4"/>
    <p:sldId id="304" r:id="rId5"/>
    <p:sldId id="300" r:id="rId6"/>
    <p:sldId id="309" r:id="rId7"/>
    <p:sldId id="310" r:id="rId8"/>
    <p:sldId id="311" r:id="rId9"/>
    <p:sldId id="312" r:id="rId10"/>
    <p:sldId id="315" r:id="rId11"/>
    <p:sldId id="314" r:id="rId12"/>
    <p:sldId id="316" r:id="rId13"/>
    <p:sldId id="317" r:id="rId14"/>
    <p:sldId id="318" r:id="rId15"/>
    <p:sldId id="319" r:id="rId16"/>
    <p:sldId id="320" r:id="rId17"/>
    <p:sldId id="321" r:id="rId18"/>
    <p:sldId id="313" r:id="rId19"/>
    <p:sldId id="322" r:id="rId20"/>
    <p:sldId id="323" r:id="rId21"/>
    <p:sldId id="324" r:id="rId22"/>
    <p:sldId id="305" r:id="rId23"/>
    <p:sldId id="303" r:id="rId24"/>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7BA0"/>
    <a:srgbClr val="81EFF5"/>
    <a:srgbClr val="FF669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5" d="100"/>
          <a:sy n="65" d="100"/>
        </p:scale>
        <p:origin x="-660" y="-10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E3FEE061-2B60-4EA6-8558-41D650097395}" type="datetimeFigureOut">
              <a:rPr lang="ru-RU" smtClean="0"/>
              <a:pPr/>
              <a:t>20.05.2018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95471FD-E5BE-4C1C-B7E3-1EB82E713811}"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E3FEE061-2B60-4EA6-8558-41D650097395}" type="datetimeFigureOut">
              <a:rPr lang="ru-RU" smtClean="0"/>
              <a:pPr/>
              <a:t>20.05.2018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95471FD-E5BE-4C1C-B7E3-1EB82E713811}"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E3FEE061-2B60-4EA6-8558-41D650097395}" type="datetimeFigureOut">
              <a:rPr lang="ru-RU" smtClean="0"/>
              <a:pPr/>
              <a:t>20.05.2018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95471FD-E5BE-4C1C-B7E3-1EB82E713811}"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E3FEE061-2B60-4EA6-8558-41D650097395}" type="datetimeFigureOut">
              <a:rPr lang="ru-RU" smtClean="0"/>
              <a:pPr/>
              <a:t>20.05.2018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95471FD-E5BE-4C1C-B7E3-1EB82E713811}"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E3FEE061-2B60-4EA6-8558-41D650097395}" type="datetimeFigureOut">
              <a:rPr lang="ru-RU" smtClean="0"/>
              <a:pPr/>
              <a:t>20.05.2018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95471FD-E5BE-4C1C-B7E3-1EB82E713811}"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E3FEE061-2B60-4EA6-8558-41D650097395}" type="datetimeFigureOut">
              <a:rPr lang="ru-RU" smtClean="0"/>
              <a:pPr/>
              <a:t>20.05.2018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95471FD-E5BE-4C1C-B7E3-1EB82E713811}"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E3FEE061-2B60-4EA6-8558-41D650097395}" type="datetimeFigureOut">
              <a:rPr lang="ru-RU" smtClean="0"/>
              <a:pPr/>
              <a:t>20.05.2018</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D95471FD-E5BE-4C1C-B7E3-1EB82E713811}"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E3FEE061-2B60-4EA6-8558-41D650097395}" type="datetimeFigureOut">
              <a:rPr lang="ru-RU" smtClean="0"/>
              <a:pPr/>
              <a:t>20.05.2018</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D95471FD-E5BE-4C1C-B7E3-1EB82E713811}"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E3FEE061-2B60-4EA6-8558-41D650097395}" type="datetimeFigureOut">
              <a:rPr lang="ru-RU" smtClean="0"/>
              <a:pPr/>
              <a:t>20.05.2018</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D95471FD-E5BE-4C1C-B7E3-1EB82E713811}"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E3FEE061-2B60-4EA6-8558-41D650097395}" type="datetimeFigureOut">
              <a:rPr lang="ru-RU" smtClean="0"/>
              <a:pPr/>
              <a:t>20.05.2018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95471FD-E5BE-4C1C-B7E3-1EB82E713811}"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E3FEE061-2B60-4EA6-8558-41D650097395}" type="datetimeFigureOut">
              <a:rPr lang="ru-RU" smtClean="0"/>
              <a:pPr/>
              <a:t>20.05.2018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95471FD-E5BE-4C1C-B7E3-1EB82E713811}"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FEE061-2B60-4EA6-8558-41D650097395}" type="datetimeFigureOut">
              <a:rPr lang="ru-RU" smtClean="0"/>
              <a:pPr/>
              <a:t>20.05.2018</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5471FD-E5BE-4C1C-B7E3-1EB82E713811}"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image" Target="../media/image40.jpeg"/></Relationships>
</file>

<file path=ppt/slides/_rels/slide1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43.jpeg"/></Relationships>
</file>

<file path=ppt/slides/_rels/slide1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1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51.jpeg"/><Relationship Id="rId4" Type="http://schemas.openxmlformats.org/officeDocument/2006/relationships/image" Target="../media/image50.jpeg"/></Relationships>
</file>

<file path=ppt/slides/_rels/slide1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54.jpeg"/><Relationship Id="rId4" Type="http://schemas.openxmlformats.org/officeDocument/2006/relationships/image" Target="../media/image53.jpe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fon-140.jpg"/>
          <p:cNvPicPr>
            <a:picLocks noChangeAspect="1"/>
          </p:cNvPicPr>
          <p:nvPr/>
        </p:nvPicPr>
        <p:blipFill>
          <a:blip r:embed="rId2" cstate="print">
            <a:lum contrast="20000"/>
          </a:blip>
          <a:stretch>
            <a:fillRect/>
          </a:stretch>
        </p:blipFill>
        <p:spPr>
          <a:xfrm>
            <a:off x="0" y="-171400"/>
            <a:ext cx="9144000" cy="7029400"/>
          </a:xfrm>
          <a:prstGeom prst="rect">
            <a:avLst/>
          </a:prstGeom>
        </p:spPr>
      </p:pic>
      <p:sp>
        <p:nvSpPr>
          <p:cNvPr id="4" name="Прямоугольник 3"/>
          <p:cNvSpPr/>
          <p:nvPr/>
        </p:nvSpPr>
        <p:spPr>
          <a:xfrm>
            <a:off x="3563888" y="6309320"/>
            <a:ext cx="184731" cy="369332"/>
          </a:xfrm>
          <a:prstGeom prst="rect">
            <a:avLst/>
          </a:prstGeom>
        </p:spPr>
        <p:txBody>
          <a:bodyPr wrap="none">
            <a:spAutoFit/>
          </a:bodyPr>
          <a:lstStyle/>
          <a:p>
            <a:endParaRPr lang="ru-RU" b="1" dirty="0">
              <a:ln w="12700">
                <a:solidFill>
                  <a:schemeClr val="tx2">
                    <a:satMod val="155000"/>
                  </a:schemeClr>
                </a:solidFill>
                <a:prstDash val="solid"/>
              </a:ln>
              <a:gradFill flip="none" rotWithShape="1">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1"/>
                <a:tileRect/>
              </a:gradFill>
              <a:effectLst>
                <a:outerShdw blurRad="41275" dist="20320" dir="1800000" algn="tl" rotWithShape="0">
                  <a:srgbClr val="000000">
                    <a:alpha val="40000"/>
                  </a:srgbClr>
                </a:outerShdw>
              </a:effectLst>
            </a:endParaRPr>
          </a:p>
        </p:txBody>
      </p:sp>
      <p:sp>
        <p:nvSpPr>
          <p:cNvPr id="5" name="Прямоугольник 4"/>
          <p:cNvSpPr/>
          <p:nvPr/>
        </p:nvSpPr>
        <p:spPr>
          <a:xfrm>
            <a:off x="395536" y="5877272"/>
            <a:ext cx="2016224" cy="369332"/>
          </a:xfrm>
          <a:prstGeom prst="rect">
            <a:avLst/>
          </a:prstGeom>
        </p:spPr>
        <p:txBody>
          <a:bodyPr wrap="square">
            <a:spAutoFit/>
          </a:bodyPr>
          <a:lstStyle/>
          <a:p>
            <a:endParaRPr lang="ru-RU" b="1" dirty="0" smtClean="0">
              <a:ln w="12700">
                <a:solidFill>
                  <a:schemeClr val="tx2">
                    <a:satMod val="155000"/>
                  </a:schemeClr>
                </a:solidFill>
                <a:prstDash val="solid"/>
              </a:ln>
              <a:gradFill flip="none" rotWithShape="1">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1"/>
                <a:tileRect/>
              </a:gradFill>
              <a:effectLst>
                <a:outerShdw blurRad="41275" dist="20320" dir="1800000" algn="tl" rotWithShape="0">
                  <a:srgbClr val="000000">
                    <a:alpha val="40000"/>
                  </a:srgbClr>
                </a:outerShdw>
              </a:effectLst>
            </a:endParaRPr>
          </a:p>
        </p:txBody>
      </p:sp>
      <p:sp>
        <p:nvSpPr>
          <p:cNvPr id="6" name="Прямоугольник 5"/>
          <p:cNvSpPr/>
          <p:nvPr/>
        </p:nvSpPr>
        <p:spPr>
          <a:xfrm>
            <a:off x="1115616" y="260648"/>
            <a:ext cx="6877204" cy="1938992"/>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algn="ctr"/>
            <a:r>
              <a:rPr lang="ru-RU" sz="6000" b="1" dirty="0" smtClean="0">
                <a:ln w="11430"/>
                <a:gradFill>
                  <a:gsLst>
                    <a:gs pos="0">
                      <a:srgbClr val="03D4A8"/>
                    </a:gs>
                    <a:gs pos="25000">
                      <a:srgbClr val="21D6E0"/>
                    </a:gs>
                    <a:gs pos="75000">
                      <a:srgbClr val="0087E6"/>
                    </a:gs>
                    <a:gs pos="100000">
                      <a:srgbClr val="005CBF"/>
                    </a:gs>
                  </a:gsLst>
                  <a:lin ang="5400000" scaled="0"/>
                </a:gradFill>
                <a:effectLst>
                  <a:glow rad="228600">
                    <a:schemeClr val="accent2">
                      <a:satMod val="175000"/>
                      <a:alpha val="40000"/>
                    </a:schemeClr>
                  </a:glow>
                  <a:outerShdw blurRad="50800" dist="39000" dir="5460000" algn="tl">
                    <a:srgbClr val="000000">
                      <a:alpha val="38000"/>
                    </a:srgbClr>
                  </a:outerShdw>
                </a:effectLst>
                <a:latin typeface="Arial Black" pitchFamily="34" charset="0"/>
              </a:rPr>
              <a:t>МИР ПРИРОДЫ</a:t>
            </a:r>
          </a:p>
          <a:p>
            <a:pPr algn="ctr"/>
            <a:r>
              <a:rPr lang="ru-RU" sz="6000" b="1" dirty="0" smtClean="0">
                <a:ln w="11430"/>
                <a:gradFill>
                  <a:gsLst>
                    <a:gs pos="0">
                      <a:srgbClr val="03D4A8"/>
                    </a:gs>
                    <a:gs pos="25000">
                      <a:srgbClr val="21D6E0"/>
                    </a:gs>
                    <a:gs pos="75000">
                      <a:srgbClr val="0087E6"/>
                    </a:gs>
                    <a:gs pos="100000">
                      <a:srgbClr val="005CBF"/>
                    </a:gs>
                  </a:gsLst>
                  <a:lin ang="5400000" scaled="0"/>
                </a:gradFill>
                <a:effectLst>
                  <a:glow rad="228600">
                    <a:schemeClr val="accent2">
                      <a:satMod val="175000"/>
                      <a:alpha val="40000"/>
                    </a:schemeClr>
                  </a:glow>
                  <a:outerShdw blurRad="50800" dist="39000" dir="5460000" algn="tl">
                    <a:srgbClr val="000000">
                      <a:alpha val="38000"/>
                    </a:srgbClr>
                  </a:outerShdw>
                </a:effectLst>
                <a:latin typeface="Arial Black" pitchFamily="34" charset="0"/>
              </a:rPr>
              <a:t> В БАТИКЕ</a:t>
            </a:r>
            <a:endParaRPr lang="ru-RU" sz="6000" b="1" dirty="0">
              <a:ln w="11430"/>
              <a:gradFill>
                <a:gsLst>
                  <a:gs pos="0">
                    <a:srgbClr val="03D4A8"/>
                  </a:gs>
                  <a:gs pos="25000">
                    <a:srgbClr val="21D6E0"/>
                  </a:gs>
                  <a:gs pos="75000">
                    <a:srgbClr val="0087E6"/>
                  </a:gs>
                  <a:gs pos="100000">
                    <a:srgbClr val="005CBF"/>
                  </a:gs>
                </a:gsLst>
                <a:lin ang="5400000" scaled="0"/>
              </a:gradFill>
              <a:effectLst>
                <a:glow rad="228600">
                  <a:schemeClr val="accent2">
                    <a:satMod val="175000"/>
                    <a:alpha val="40000"/>
                  </a:schemeClr>
                </a:glow>
                <a:outerShdw blurRad="50800" dist="39000" dir="5460000" algn="tl">
                  <a:srgbClr val="000000">
                    <a:alpha val="38000"/>
                  </a:srgbClr>
                </a:outerShdw>
              </a:effectLst>
              <a:latin typeface="Arial Black" pitchFamily="34" charset="0"/>
            </a:endParaRPr>
          </a:p>
        </p:txBody>
      </p:sp>
      <p:sp>
        <p:nvSpPr>
          <p:cNvPr id="7" name="Прямоугольник 6"/>
          <p:cNvSpPr/>
          <p:nvPr/>
        </p:nvSpPr>
        <p:spPr>
          <a:xfrm>
            <a:off x="4461852" y="2204864"/>
            <a:ext cx="184731" cy="1015663"/>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endParaRPr lang="ru-RU" sz="6000" b="1" cap="none" spc="0" dirty="0">
              <a:ln w="11430"/>
              <a:solidFill>
                <a:srgbClr val="FF6699"/>
              </a:solidFill>
              <a:effectLst>
                <a:glow rad="228600">
                  <a:schemeClr val="accent5">
                    <a:satMod val="175000"/>
                    <a:alpha val="40000"/>
                  </a:schemeClr>
                </a:glow>
                <a:outerShdw blurRad="50800" dist="39000" dir="5460000" algn="tl">
                  <a:srgbClr val="000000">
                    <a:alpha val="38000"/>
                  </a:srgbClr>
                </a:outerShdw>
              </a:effectLst>
              <a:latin typeface="Arial Black" pitchFamily="34" charset="0"/>
            </a:endParaRPr>
          </a:p>
        </p:txBody>
      </p:sp>
      <p:sp>
        <p:nvSpPr>
          <p:cNvPr id="8" name="Прямоугольник 7"/>
          <p:cNvSpPr/>
          <p:nvPr/>
        </p:nvSpPr>
        <p:spPr>
          <a:xfrm>
            <a:off x="4313818" y="4365104"/>
            <a:ext cx="184731" cy="1015663"/>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algn="ctr"/>
            <a:endParaRPr lang="ru-RU" sz="6000" b="1" cap="none" spc="0" dirty="0">
              <a:ln w="11430"/>
              <a:gradFill>
                <a:gsLst>
                  <a:gs pos="0">
                    <a:srgbClr val="FB7BA0"/>
                  </a:gs>
                  <a:gs pos="75000">
                    <a:schemeClr val="accent2">
                      <a:tint val="90000"/>
                      <a:shade val="60000"/>
                      <a:satMod val="240000"/>
                    </a:schemeClr>
                  </a:gs>
                  <a:gs pos="100000">
                    <a:schemeClr val="accent2">
                      <a:tint val="100000"/>
                      <a:shade val="50000"/>
                      <a:satMod val="240000"/>
                    </a:schemeClr>
                  </a:gs>
                </a:gsLst>
                <a:lin ang="5400000"/>
              </a:gradFill>
              <a:effectLst>
                <a:glow rad="228600">
                  <a:schemeClr val="accent2">
                    <a:satMod val="175000"/>
                    <a:alpha val="40000"/>
                  </a:schemeClr>
                </a:glow>
                <a:outerShdw blurRad="50800" dist="39000" dir="5460000" algn="tl">
                  <a:srgbClr val="000000">
                    <a:alpha val="38000"/>
                  </a:srgbClr>
                </a:outerShdw>
              </a:effectLst>
              <a:latin typeface="Arial Black" pitchFamily="34" charset="0"/>
            </a:endParaRPr>
          </a:p>
        </p:txBody>
      </p:sp>
      <p:sp>
        <p:nvSpPr>
          <p:cNvPr id="9" name="Прямоугольник 8"/>
          <p:cNvSpPr/>
          <p:nvPr/>
        </p:nvSpPr>
        <p:spPr>
          <a:xfrm>
            <a:off x="251520" y="5661248"/>
            <a:ext cx="2736304" cy="1015663"/>
          </a:xfrm>
          <a:prstGeom prst="rect">
            <a:avLst/>
          </a:prstGeom>
        </p:spPr>
        <p:txBody>
          <a:bodyPr wrap="square">
            <a:sp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p>
            <a:r>
              <a:rPr lang="ru-RU" sz="2000" b="1" dirty="0" smtClean="0">
                <a:ln w="11430"/>
                <a:gradFill>
                  <a:gsLst>
                    <a:gs pos="0">
                      <a:srgbClr val="03D4A8"/>
                    </a:gs>
                    <a:gs pos="25000">
                      <a:srgbClr val="21D6E0"/>
                    </a:gs>
                    <a:gs pos="75000">
                      <a:srgbClr val="0087E6"/>
                    </a:gs>
                    <a:gs pos="100000">
                      <a:srgbClr val="005CBF"/>
                    </a:gs>
                  </a:gsLst>
                  <a:lin ang="5400000" scaled="0"/>
                </a:gradFill>
                <a:effectLst>
                  <a:glow rad="228600">
                    <a:schemeClr val="accent2">
                      <a:satMod val="175000"/>
                      <a:alpha val="40000"/>
                    </a:schemeClr>
                  </a:glow>
                  <a:outerShdw blurRad="50800" dist="39000" dir="5460000" algn="tl">
                    <a:srgbClr val="000000">
                      <a:alpha val="38000"/>
                    </a:srgbClr>
                  </a:outerShdw>
                </a:effectLst>
                <a:latin typeface="Arial Black" pitchFamily="34" charset="0"/>
              </a:rPr>
              <a:t>авторы:</a:t>
            </a:r>
          </a:p>
          <a:p>
            <a:r>
              <a:rPr lang="ru-RU" sz="2000" b="1" dirty="0" smtClean="0">
                <a:ln w="11430"/>
                <a:gradFill>
                  <a:gsLst>
                    <a:gs pos="0">
                      <a:srgbClr val="03D4A8"/>
                    </a:gs>
                    <a:gs pos="25000">
                      <a:srgbClr val="21D6E0"/>
                    </a:gs>
                    <a:gs pos="75000">
                      <a:srgbClr val="0087E6"/>
                    </a:gs>
                    <a:gs pos="100000">
                      <a:srgbClr val="005CBF"/>
                    </a:gs>
                  </a:gsLst>
                  <a:lin ang="5400000" scaled="0"/>
                </a:gradFill>
                <a:effectLst>
                  <a:glow rad="228600">
                    <a:schemeClr val="accent2">
                      <a:satMod val="175000"/>
                      <a:alpha val="40000"/>
                    </a:schemeClr>
                  </a:glow>
                  <a:outerShdw blurRad="50800" dist="39000" dir="5460000" algn="tl">
                    <a:srgbClr val="000000">
                      <a:alpha val="38000"/>
                    </a:srgbClr>
                  </a:outerShdw>
                </a:effectLst>
                <a:latin typeface="Arial Black" pitchFamily="34" charset="0"/>
              </a:rPr>
              <a:t>СУЛЕЕВА Г.Н.</a:t>
            </a:r>
          </a:p>
          <a:p>
            <a:r>
              <a:rPr lang="ru-RU" sz="2000" b="1" dirty="0" smtClean="0">
                <a:ln w="11430"/>
                <a:gradFill>
                  <a:gsLst>
                    <a:gs pos="0">
                      <a:srgbClr val="03D4A8"/>
                    </a:gs>
                    <a:gs pos="25000">
                      <a:srgbClr val="21D6E0"/>
                    </a:gs>
                    <a:gs pos="75000">
                      <a:srgbClr val="0087E6"/>
                    </a:gs>
                    <a:gs pos="100000">
                      <a:srgbClr val="005CBF"/>
                    </a:gs>
                  </a:gsLst>
                  <a:lin ang="5400000" scaled="0"/>
                </a:gradFill>
                <a:effectLst>
                  <a:glow rad="228600">
                    <a:schemeClr val="accent2">
                      <a:satMod val="175000"/>
                      <a:alpha val="40000"/>
                    </a:schemeClr>
                  </a:glow>
                  <a:outerShdw blurRad="50800" dist="39000" dir="5460000" algn="tl">
                    <a:srgbClr val="000000">
                      <a:alpha val="38000"/>
                    </a:srgbClr>
                  </a:outerShdw>
                </a:effectLst>
                <a:latin typeface="Arial Black" pitchFamily="34" charset="0"/>
              </a:rPr>
              <a:t>КУЗНЕЦОВА Н. А.</a:t>
            </a:r>
          </a:p>
        </p:txBody>
      </p:sp>
      <p:sp>
        <p:nvSpPr>
          <p:cNvPr id="10" name="Прямоугольник 9"/>
          <p:cNvSpPr/>
          <p:nvPr/>
        </p:nvSpPr>
        <p:spPr>
          <a:xfrm>
            <a:off x="3707904" y="6165304"/>
            <a:ext cx="5186035" cy="461665"/>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2400" b="1" dirty="0" smtClean="0">
                <a:ln w="11430"/>
                <a:gradFill>
                  <a:gsLst>
                    <a:gs pos="0">
                      <a:srgbClr val="03D4A8"/>
                    </a:gs>
                    <a:gs pos="25000">
                      <a:srgbClr val="21D6E0"/>
                    </a:gs>
                    <a:gs pos="75000">
                      <a:srgbClr val="0087E6"/>
                    </a:gs>
                    <a:gs pos="100000">
                      <a:srgbClr val="005CBF"/>
                    </a:gs>
                  </a:gsLst>
                  <a:lin ang="5400000" scaled="0"/>
                </a:gradFill>
                <a:effectLst>
                  <a:glow rad="228600">
                    <a:schemeClr val="accent2">
                      <a:satMod val="175000"/>
                      <a:alpha val="40000"/>
                    </a:schemeClr>
                  </a:glow>
                  <a:outerShdw blurRad="50800" dist="39000" dir="5460000" algn="tl">
                    <a:srgbClr val="000000">
                      <a:alpha val="38000"/>
                    </a:srgbClr>
                  </a:outerShdw>
                </a:effectLst>
                <a:latin typeface="Arial Black" pitchFamily="34" charset="0"/>
              </a:rPr>
              <a:t>ПРОЕКТ В СРЕДНЕЙ ГРУППЕ</a:t>
            </a:r>
            <a:endParaRPr lang="ru-RU" sz="2400" b="1" dirty="0">
              <a:ln w="11430"/>
              <a:gradFill>
                <a:gsLst>
                  <a:gs pos="0">
                    <a:srgbClr val="03D4A8"/>
                  </a:gs>
                  <a:gs pos="25000">
                    <a:srgbClr val="21D6E0"/>
                  </a:gs>
                  <a:gs pos="75000">
                    <a:srgbClr val="0087E6"/>
                  </a:gs>
                  <a:gs pos="100000">
                    <a:srgbClr val="005CBF"/>
                  </a:gs>
                </a:gsLst>
                <a:lin ang="5400000" scaled="0"/>
              </a:gradFill>
              <a:effectLst>
                <a:glow rad="228600">
                  <a:schemeClr val="accent2">
                    <a:satMod val="175000"/>
                    <a:alpha val="40000"/>
                  </a:schemeClr>
                </a:glow>
                <a:outerShdw blurRad="50800" dist="39000" dir="5460000" algn="tl">
                  <a:srgbClr val="000000">
                    <a:alpha val="38000"/>
                  </a:srgbClr>
                </a:outerShdw>
              </a:effectLst>
              <a:latin typeface="Arial Black" pitchFamily="34" charset="0"/>
            </a:endParaRPr>
          </a:p>
        </p:txBody>
      </p:sp>
      <p:pic>
        <p:nvPicPr>
          <p:cNvPr id="13" name="Рисунок 12" descr="12614413.png"/>
          <p:cNvPicPr>
            <a:picLocks noChangeAspect="1"/>
          </p:cNvPicPr>
          <p:nvPr/>
        </p:nvPicPr>
        <p:blipFill>
          <a:blip r:embed="rId3" cstate="print">
            <a:lum contrast="40000"/>
          </a:blip>
          <a:stretch>
            <a:fillRect/>
          </a:stretch>
        </p:blipFill>
        <p:spPr>
          <a:xfrm>
            <a:off x="2298790" y="2420888"/>
            <a:ext cx="6586362" cy="3384376"/>
          </a:xfrm>
          <a:prstGeom prst="rect">
            <a:avLst/>
          </a:prstGeom>
        </p:spPr>
      </p:pic>
      <p:pic>
        <p:nvPicPr>
          <p:cNvPr id="12" name="Рисунок 11" descr="BR-746.1L.jpg"/>
          <p:cNvPicPr>
            <a:picLocks noChangeAspect="1"/>
          </p:cNvPicPr>
          <p:nvPr/>
        </p:nvPicPr>
        <p:blipFill>
          <a:blip r:embed="rId4" cstate="print">
            <a:lum contrast="40000"/>
          </a:blip>
          <a:stretch>
            <a:fillRect/>
          </a:stretch>
        </p:blipFill>
        <p:spPr>
          <a:xfrm rot="2353519">
            <a:off x="-55689" y="1897657"/>
            <a:ext cx="2736304" cy="2736304"/>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fon-140.jpg"/>
          <p:cNvPicPr>
            <a:picLocks noChangeAspect="1"/>
          </p:cNvPicPr>
          <p:nvPr/>
        </p:nvPicPr>
        <p:blipFill>
          <a:blip r:embed="rId2" cstate="print">
            <a:lum contrast="20000"/>
          </a:blip>
          <a:stretch>
            <a:fillRect/>
          </a:stretch>
        </p:blipFill>
        <p:spPr>
          <a:xfrm>
            <a:off x="0" y="0"/>
            <a:ext cx="9144000" cy="6858000"/>
          </a:xfrm>
          <a:prstGeom prst="rect">
            <a:avLst/>
          </a:prstGeom>
        </p:spPr>
      </p:pic>
      <p:sp>
        <p:nvSpPr>
          <p:cNvPr id="3" name="Прямоугольник 2"/>
          <p:cNvSpPr/>
          <p:nvPr/>
        </p:nvSpPr>
        <p:spPr>
          <a:xfrm>
            <a:off x="4355976" y="404664"/>
            <a:ext cx="4350871" cy="523220"/>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2800" b="1" dirty="0" smtClean="0">
                <a:ln w="11430"/>
                <a:gradFill>
                  <a:gsLst>
                    <a:gs pos="0">
                      <a:srgbClr val="03D4A8"/>
                    </a:gs>
                    <a:gs pos="25000">
                      <a:srgbClr val="21D6E0"/>
                    </a:gs>
                    <a:gs pos="75000">
                      <a:srgbClr val="0087E6"/>
                    </a:gs>
                    <a:gs pos="100000">
                      <a:srgbClr val="005CBF"/>
                    </a:gs>
                  </a:gsLst>
                  <a:lin ang="5400000" scaled="0"/>
                </a:gradFill>
                <a:effectLst>
                  <a:outerShdw blurRad="50800" dist="39000" dir="5460000" algn="tl">
                    <a:srgbClr val="000000">
                      <a:alpha val="38000"/>
                    </a:srgbClr>
                  </a:outerShdw>
                </a:effectLst>
                <a:latin typeface="Arial Black" pitchFamily="34" charset="0"/>
              </a:rPr>
              <a:t>СКЛАДНОЙ СПОСОБ</a:t>
            </a:r>
            <a:endParaRPr lang="ru-RU" sz="2800" b="1" dirty="0">
              <a:ln w="11430"/>
              <a:gradFill>
                <a:gsLst>
                  <a:gs pos="0">
                    <a:srgbClr val="03D4A8"/>
                  </a:gs>
                  <a:gs pos="25000">
                    <a:srgbClr val="21D6E0"/>
                  </a:gs>
                  <a:gs pos="75000">
                    <a:srgbClr val="0087E6"/>
                  </a:gs>
                  <a:gs pos="100000">
                    <a:srgbClr val="005CBF"/>
                  </a:gs>
                </a:gsLst>
                <a:lin ang="5400000" scaled="0"/>
              </a:gradFill>
              <a:effectLst>
                <a:outerShdw blurRad="50800" dist="39000" dir="5460000" algn="tl">
                  <a:srgbClr val="000000">
                    <a:alpha val="38000"/>
                  </a:srgbClr>
                </a:outerShdw>
              </a:effectLst>
              <a:latin typeface="Arial Black" pitchFamily="34" charset="0"/>
            </a:endParaRPr>
          </a:p>
        </p:txBody>
      </p:sp>
      <p:pic>
        <p:nvPicPr>
          <p:cNvPr id="4" name="Рисунок 3" descr="IMG_20180402_154413.jpg"/>
          <p:cNvPicPr>
            <a:picLocks noChangeAspect="1"/>
          </p:cNvPicPr>
          <p:nvPr/>
        </p:nvPicPr>
        <p:blipFill>
          <a:blip r:embed="rId3" cstate="print">
            <a:lum contrast="40000"/>
          </a:blip>
          <a:srcRect l="19288" r="15350"/>
          <a:stretch>
            <a:fillRect/>
          </a:stretch>
        </p:blipFill>
        <p:spPr>
          <a:xfrm>
            <a:off x="179512" y="260648"/>
            <a:ext cx="3816424" cy="3278789"/>
          </a:xfrm>
          <a:prstGeom prst="rect">
            <a:avLst/>
          </a:prstGeom>
        </p:spPr>
      </p:pic>
      <p:pic>
        <p:nvPicPr>
          <p:cNvPr id="5" name="Рисунок 4" descr="IMG_20180404_171330.jpg"/>
          <p:cNvPicPr>
            <a:picLocks noChangeAspect="1"/>
          </p:cNvPicPr>
          <p:nvPr/>
        </p:nvPicPr>
        <p:blipFill>
          <a:blip r:embed="rId4" cstate="print">
            <a:lum contrast="40000"/>
          </a:blip>
          <a:srcRect l="13776" r="14563"/>
          <a:stretch>
            <a:fillRect/>
          </a:stretch>
        </p:blipFill>
        <p:spPr>
          <a:xfrm>
            <a:off x="179512" y="3645024"/>
            <a:ext cx="3816424" cy="2990544"/>
          </a:xfrm>
          <a:prstGeom prst="rect">
            <a:avLst/>
          </a:prstGeom>
        </p:spPr>
      </p:pic>
      <p:pic>
        <p:nvPicPr>
          <p:cNvPr id="6" name="Рисунок 5" descr="IMG_20180409_122457.jpg"/>
          <p:cNvPicPr>
            <a:picLocks noChangeAspect="1"/>
          </p:cNvPicPr>
          <p:nvPr/>
        </p:nvPicPr>
        <p:blipFill>
          <a:blip r:embed="rId5" cstate="print">
            <a:lum contrast="40000"/>
          </a:blip>
          <a:srcRect l="27950" t="5124" r="29525" b="14941"/>
          <a:stretch>
            <a:fillRect/>
          </a:stretch>
        </p:blipFill>
        <p:spPr>
          <a:xfrm>
            <a:off x="5220072" y="2780928"/>
            <a:ext cx="3642089" cy="3844427"/>
          </a:xfrm>
          <a:prstGeom prst="rect">
            <a:avLst/>
          </a:prstGeom>
        </p:spPr>
      </p:pic>
      <p:pic>
        <p:nvPicPr>
          <p:cNvPr id="7" name="Рисунок 6" descr="IMG_20180518_110845.jpg"/>
          <p:cNvPicPr>
            <a:picLocks noChangeAspect="1"/>
          </p:cNvPicPr>
          <p:nvPr/>
        </p:nvPicPr>
        <p:blipFill>
          <a:blip r:embed="rId6" cstate="print">
            <a:lum contrast="40000"/>
          </a:blip>
          <a:srcRect l="21650" r="19288"/>
          <a:stretch>
            <a:fillRect/>
          </a:stretch>
        </p:blipFill>
        <p:spPr>
          <a:xfrm>
            <a:off x="4139952" y="1124744"/>
            <a:ext cx="2232248" cy="2122346"/>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fon-140.jpg"/>
          <p:cNvPicPr>
            <a:picLocks noChangeAspect="1"/>
          </p:cNvPicPr>
          <p:nvPr/>
        </p:nvPicPr>
        <p:blipFill>
          <a:blip r:embed="rId2" cstate="print">
            <a:lum contrast="20000"/>
          </a:blip>
          <a:stretch>
            <a:fillRect/>
          </a:stretch>
        </p:blipFill>
        <p:spPr>
          <a:xfrm>
            <a:off x="0" y="0"/>
            <a:ext cx="9144000" cy="6858000"/>
          </a:xfrm>
          <a:prstGeom prst="rect">
            <a:avLst/>
          </a:prstGeom>
        </p:spPr>
      </p:pic>
      <p:sp>
        <p:nvSpPr>
          <p:cNvPr id="3" name="Прямоугольник 2"/>
          <p:cNvSpPr/>
          <p:nvPr/>
        </p:nvSpPr>
        <p:spPr>
          <a:xfrm>
            <a:off x="3563888" y="260648"/>
            <a:ext cx="4536504" cy="523220"/>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2800" b="1" dirty="0" smtClean="0">
                <a:ln w="11430"/>
                <a:gradFill>
                  <a:gsLst>
                    <a:gs pos="0">
                      <a:srgbClr val="03D4A8"/>
                    </a:gs>
                    <a:gs pos="25000">
                      <a:srgbClr val="21D6E0"/>
                    </a:gs>
                    <a:gs pos="75000">
                      <a:srgbClr val="0087E6"/>
                    </a:gs>
                    <a:gs pos="100000">
                      <a:srgbClr val="005CBF"/>
                    </a:gs>
                  </a:gsLst>
                  <a:lin ang="5400000" scaled="0"/>
                </a:gradFill>
                <a:effectLst>
                  <a:glow rad="228600">
                    <a:schemeClr val="accent2">
                      <a:satMod val="175000"/>
                      <a:alpha val="40000"/>
                    </a:schemeClr>
                  </a:glow>
                  <a:outerShdw blurRad="50800" dist="39000" dir="5460000" algn="tl">
                    <a:srgbClr val="000000">
                      <a:alpha val="38000"/>
                    </a:srgbClr>
                  </a:outerShdw>
                </a:effectLst>
                <a:latin typeface="Arial Black" pitchFamily="34" charset="0"/>
              </a:rPr>
              <a:t>ТЕХНИКА «СИБОРИ» </a:t>
            </a:r>
            <a:endParaRPr lang="ru-RU" sz="2800" b="1" dirty="0">
              <a:ln w="11430"/>
              <a:gradFill>
                <a:gsLst>
                  <a:gs pos="0">
                    <a:srgbClr val="03D4A8"/>
                  </a:gs>
                  <a:gs pos="25000">
                    <a:srgbClr val="21D6E0"/>
                  </a:gs>
                  <a:gs pos="75000">
                    <a:srgbClr val="0087E6"/>
                  </a:gs>
                  <a:gs pos="100000">
                    <a:srgbClr val="005CBF"/>
                  </a:gs>
                </a:gsLst>
                <a:lin ang="5400000" scaled="0"/>
              </a:gradFill>
              <a:effectLst>
                <a:glow rad="228600">
                  <a:schemeClr val="accent2">
                    <a:satMod val="175000"/>
                    <a:alpha val="40000"/>
                  </a:schemeClr>
                </a:glow>
                <a:outerShdw blurRad="50800" dist="39000" dir="5460000" algn="tl">
                  <a:srgbClr val="000000">
                    <a:alpha val="38000"/>
                  </a:srgbClr>
                </a:outerShdw>
              </a:effectLst>
              <a:latin typeface="Arial Black" pitchFamily="34" charset="0"/>
            </a:endParaRPr>
          </a:p>
        </p:txBody>
      </p:sp>
      <p:pic>
        <p:nvPicPr>
          <p:cNvPr id="4" name="Рисунок 3" descr="IMG_20180406_132338.jpg"/>
          <p:cNvPicPr>
            <a:picLocks noChangeAspect="1"/>
          </p:cNvPicPr>
          <p:nvPr/>
        </p:nvPicPr>
        <p:blipFill>
          <a:blip r:embed="rId3" cstate="print">
            <a:lum contrast="40000"/>
          </a:blip>
          <a:srcRect l="32675" r="23225" b="5124"/>
          <a:stretch>
            <a:fillRect/>
          </a:stretch>
        </p:blipFill>
        <p:spPr>
          <a:xfrm>
            <a:off x="323528" y="2060849"/>
            <a:ext cx="3755066" cy="4536504"/>
          </a:xfrm>
          <a:prstGeom prst="rect">
            <a:avLst/>
          </a:prstGeom>
        </p:spPr>
      </p:pic>
      <p:pic>
        <p:nvPicPr>
          <p:cNvPr id="5" name="Рисунок 4" descr="IMG_20180406_131157.jpg"/>
          <p:cNvPicPr>
            <a:picLocks noChangeAspect="1"/>
          </p:cNvPicPr>
          <p:nvPr/>
        </p:nvPicPr>
        <p:blipFill>
          <a:blip r:embed="rId4" cstate="print">
            <a:lum contrast="40000"/>
          </a:blip>
          <a:srcRect l="27950" r="28738" b="3722"/>
          <a:stretch>
            <a:fillRect/>
          </a:stretch>
        </p:blipFill>
        <p:spPr>
          <a:xfrm>
            <a:off x="5940152" y="2943324"/>
            <a:ext cx="2927321" cy="3654028"/>
          </a:xfrm>
          <a:prstGeom prst="rect">
            <a:avLst/>
          </a:prstGeom>
        </p:spPr>
      </p:pic>
      <p:pic>
        <p:nvPicPr>
          <p:cNvPr id="6" name="Рисунок 5" descr="IMG_20180518_111959.jpg"/>
          <p:cNvPicPr>
            <a:picLocks noChangeAspect="1"/>
          </p:cNvPicPr>
          <p:nvPr/>
        </p:nvPicPr>
        <p:blipFill>
          <a:blip r:embed="rId5" cstate="print">
            <a:lum contrast="40000"/>
          </a:blip>
          <a:srcRect l="16537" r="22438"/>
          <a:stretch>
            <a:fillRect/>
          </a:stretch>
        </p:blipFill>
        <p:spPr>
          <a:xfrm rot="5400000">
            <a:off x="3024023" y="1041913"/>
            <a:ext cx="3337353" cy="3070966"/>
          </a:xfrm>
          <a:prstGeom prst="rect">
            <a:avLst/>
          </a:prstGeom>
        </p:spPr>
      </p:pic>
      <p:pic>
        <p:nvPicPr>
          <p:cNvPr id="7" name="Рисунок 6" descr="IMG_20180408_125023.jpg"/>
          <p:cNvPicPr>
            <a:picLocks noChangeAspect="1"/>
          </p:cNvPicPr>
          <p:nvPr/>
        </p:nvPicPr>
        <p:blipFill>
          <a:blip r:embed="rId6" cstate="print">
            <a:lum contrast="40000"/>
          </a:blip>
          <a:srcRect l="16138" t="4207" r="18500"/>
          <a:stretch>
            <a:fillRect/>
          </a:stretch>
        </p:blipFill>
        <p:spPr>
          <a:xfrm>
            <a:off x="6588224" y="980728"/>
            <a:ext cx="2274909" cy="1872208"/>
          </a:xfrm>
          <a:prstGeom prst="rect">
            <a:avLst/>
          </a:prstGeom>
        </p:spPr>
      </p:pic>
      <p:pic>
        <p:nvPicPr>
          <p:cNvPr id="8" name="Рисунок 7" descr="IMG_20180406_195824.jpg"/>
          <p:cNvPicPr>
            <a:picLocks noChangeAspect="1"/>
          </p:cNvPicPr>
          <p:nvPr/>
        </p:nvPicPr>
        <p:blipFill>
          <a:blip r:embed="rId7" cstate="print">
            <a:lum contrast="40000"/>
          </a:blip>
          <a:srcRect l="19288" t="7929" r="14563" b="3722"/>
          <a:stretch>
            <a:fillRect/>
          </a:stretch>
        </p:blipFill>
        <p:spPr>
          <a:xfrm>
            <a:off x="323528" y="188640"/>
            <a:ext cx="2160240" cy="1620180"/>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fon-140.jpg"/>
          <p:cNvPicPr>
            <a:picLocks noChangeAspect="1"/>
          </p:cNvPicPr>
          <p:nvPr/>
        </p:nvPicPr>
        <p:blipFill>
          <a:blip r:embed="rId2" cstate="print">
            <a:lum contrast="20000"/>
          </a:blip>
          <a:stretch>
            <a:fillRect/>
          </a:stretch>
        </p:blipFill>
        <p:spPr>
          <a:xfrm>
            <a:off x="0" y="0"/>
            <a:ext cx="9144000" cy="6858000"/>
          </a:xfrm>
          <a:prstGeom prst="rect">
            <a:avLst/>
          </a:prstGeom>
        </p:spPr>
      </p:pic>
      <p:pic>
        <p:nvPicPr>
          <p:cNvPr id="3" name="Рисунок 2" descr="IMG_20180404_125344.jpg"/>
          <p:cNvPicPr>
            <a:picLocks noChangeAspect="1"/>
          </p:cNvPicPr>
          <p:nvPr/>
        </p:nvPicPr>
        <p:blipFill>
          <a:blip r:embed="rId3" cstate="print">
            <a:lum contrast="40000"/>
          </a:blip>
          <a:srcRect l="1963" t="5124" r="4326"/>
          <a:stretch>
            <a:fillRect/>
          </a:stretch>
        </p:blipFill>
        <p:spPr>
          <a:xfrm>
            <a:off x="179512" y="260648"/>
            <a:ext cx="4511552" cy="2564903"/>
          </a:xfrm>
          <a:prstGeom prst="rect">
            <a:avLst/>
          </a:prstGeom>
        </p:spPr>
      </p:pic>
      <p:pic>
        <p:nvPicPr>
          <p:cNvPr id="5" name="Рисунок 4" descr="IMG_20180404_130649.jpg"/>
          <p:cNvPicPr>
            <a:picLocks noChangeAspect="1"/>
          </p:cNvPicPr>
          <p:nvPr/>
        </p:nvPicPr>
        <p:blipFill>
          <a:blip r:embed="rId4" cstate="print">
            <a:lum contrast="40000"/>
          </a:blip>
          <a:srcRect l="2751" t="917" r="5901" b="7929"/>
          <a:stretch>
            <a:fillRect/>
          </a:stretch>
        </p:blipFill>
        <p:spPr>
          <a:xfrm>
            <a:off x="4283968" y="2204864"/>
            <a:ext cx="4644008" cy="2602247"/>
          </a:xfrm>
          <a:prstGeom prst="rect">
            <a:avLst/>
          </a:prstGeom>
        </p:spPr>
      </p:pic>
      <p:pic>
        <p:nvPicPr>
          <p:cNvPr id="6" name="Рисунок 5" descr="IMG_20180404_131344.jpg"/>
          <p:cNvPicPr>
            <a:picLocks noChangeAspect="1"/>
          </p:cNvPicPr>
          <p:nvPr/>
        </p:nvPicPr>
        <p:blipFill>
          <a:blip r:embed="rId5" cstate="print">
            <a:lum contrast="40000"/>
          </a:blip>
          <a:srcRect l="7476" t="2320" r="4326" b="9331"/>
          <a:stretch>
            <a:fillRect/>
          </a:stretch>
        </p:blipFill>
        <p:spPr>
          <a:xfrm>
            <a:off x="179512" y="4149080"/>
            <a:ext cx="4427984" cy="2490741"/>
          </a:xfrm>
          <a:prstGeom prst="rect">
            <a:avLst/>
          </a:prstGeom>
        </p:spPr>
      </p:pic>
      <p:sp>
        <p:nvSpPr>
          <p:cNvPr id="7" name="Прямоугольник 6"/>
          <p:cNvSpPr/>
          <p:nvPr/>
        </p:nvSpPr>
        <p:spPr>
          <a:xfrm>
            <a:off x="5292080" y="404664"/>
            <a:ext cx="3203848" cy="1384995"/>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800" b="1" dirty="0" smtClean="0">
                <a:ln w="11430"/>
                <a:gradFill>
                  <a:gsLst>
                    <a:gs pos="0">
                      <a:srgbClr val="03D4A8"/>
                    </a:gs>
                    <a:gs pos="25000">
                      <a:srgbClr val="21D6E0"/>
                    </a:gs>
                    <a:gs pos="75000">
                      <a:srgbClr val="0087E6"/>
                    </a:gs>
                    <a:gs pos="100000">
                      <a:srgbClr val="005CBF"/>
                    </a:gs>
                  </a:gsLst>
                  <a:lin ang="5400000" scaled="0"/>
                </a:gradFill>
                <a:effectLst>
                  <a:outerShdw blurRad="50800" dist="39000" dir="5460000" algn="tl">
                    <a:srgbClr val="000000">
                      <a:alpha val="38000"/>
                    </a:srgbClr>
                  </a:outerShdw>
                </a:effectLst>
                <a:latin typeface="Arial Black" pitchFamily="34" charset="0"/>
              </a:rPr>
              <a:t>РИСОВАНИЕ </a:t>
            </a:r>
          </a:p>
          <a:p>
            <a:pPr algn="ctr"/>
            <a:r>
              <a:rPr lang="ru-RU" sz="2800" b="1" dirty="0" smtClean="0">
                <a:ln w="11430"/>
                <a:gradFill>
                  <a:gsLst>
                    <a:gs pos="0">
                      <a:srgbClr val="03D4A8"/>
                    </a:gs>
                    <a:gs pos="25000">
                      <a:srgbClr val="21D6E0"/>
                    </a:gs>
                    <a:gs pos="75000">
                      <a:srgbClr val="0087E6"/>
                    </a:gs>
                    <a:gs pos="100000">
                      <a:srgbClr val="005CBF"/>
                    </a:gs>
                  </a:gsLst>
                  <a:lin ang="5400000" scaled="0"/>
                </a:gradFill>
                <a:effectLst>
                  <a:outerShdw blurRad="50800" dist="39000" dir="5460000" algn="tl">
                    <a:srgbClr val="000000">
                      <a:alpha val="38000"/>
                    </a:srgbClr>
                  </a:outerShdw>
                </a:effectLst>
                <a:latin typeface="Arial Black" pitchFamily="34" charset="0"/>
              </a:rPr>
              <a:t>СЫРЫМ ПО СЫРОМУ</a:t>
            </a:r>
            <a:endParaRPr lang="ru-RU" sz="2800" b="1" dirty="0">
              <a:ln w="11430"/>
              <a:gradFill>
                <a:gsLst>
                  <a:gs pos="0">
                    <a:srgbClr val="03D4A8"/>
                  </a:gs>
                  <a:gs pos="25000">
                    <a:srgbClr val="21D6E0"/>
                  </a:gs>
                  <a:gs pos="75000">
                    <a:srgbClr val="0087E6"/>
                  </a:gs>
                  <a:gs pos="100000">
                    <a:srgbClr val="005CBF"/>
                  </a:gs>
                </a:gsLst>
                <a:lin ang="5400000" scaled="0"/>
              </a:gradFill>
              <a:effectLst>
                <a:outerShdw blurRad="50800" dist="39000" dir="5460000" algn="tl">
                  <a:srgbClr val="000000">
                    <a:alpha val="38000"/>
                  </a:srgbClr>
                </a:outerShdw>
              </a:effectLst>
              <a:latin typeface="Arial Black"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fon-140.jpg"/>
          <p:cNvPicPr>
            <a:picLocks noChangeAspect="1"/>
          </p:cNvPicPr>
          <p:nvPr/>
        </p:nvPicPr>
        <p:blipFill>
          <a:blip r:embed="rId2" cstate="print">
            <a:lum contrast="20000"/>
          </a:blip>
          <a:stretch>
            <a:fillRect/>
          </a:stretch>
        </p:blipFill>
        <p:spPr>
          <a:xfrm>
            <a:off x="0" y="0"/>
            <a:ext cx="9144000" cy="6858000"/>
          </a:xfrm>
          <a:prstGeom prst="rect">
            <a:avLst/>
          </a:prstGeom>
        </p:spPr>
      </p:pic>
      <p:pic>
        <p:nvPicPr>
          <p:cNvPr id="3" name="Рисунок 2" descr="IMG_20180328_114444.jpg"/>
          <p:cNvPicPr>
            <a:picLocks noChangeAspect="1"/>
          </p:cNvPicPr>
          <p:nvPr/>
        </p:nvPicPr>
        <p:blipFill>
          <a:blip r:embed="rId3" cstate="print">
            <a:lum contrast="40000"/>
          </a:blip>
          <a:srcRect l="4326" t="7929" r="5901" b="5124"/>
          <a:stretch>
            <a:fillRect/>
          </a:stretch>
        </p:blipFill>
        <p:spPr>
          <a:xfrm>
            <a:off x="251520" y="260648"/>
            <a:ext cx="5343281" cy="2905995"/>
          </a:xfrm>
          <a:prstGeom prst="rect">
            <a:avLst/>
          </a:prstGeom>
        </p:spPr>
      </p:pic>
      <p:pic>
        <p:nvPicPr>
          <p:cNvPr id="4" name="Рисунок 3" descr="IMG_20180403_124542.jpg"/>
          <p:cNvPicPr>
            <a:picLocks noChangeAspect="1"/>
          </p:cNvPicPr>
          <p:nvPr/>
        </p:nvPicPr>
        <p:blipFill>
          <a:blip r:embed="rId4" cstate="print">
            <a:lum contrast="40000"/>
          </a:blip>
          <a:srcRect l="1963" t="6526" r="6688"/>
          <a:stretch>
            <a:fillRect/>
          </a:stretch>
        </p:blipFill>
        <p:spPr>
          <a:xfrm>
            <a:off x="3851920" y="3717032"/>
            <a:ext cx="5070808" cy="2913693"/>
          </a:xfrm>
          <a:prstGeom prst="rect">
            <a:avLst/>
          </a:prstGeom>
        </p:spPr>
      </p:pic>
      <p:pic>
        <p:nvPicPr>
          <p:cNvPr id="7" name="Рисунок 6" descr="IMG_20180403_130212.jpg"/>
          <p:cNvPicPr>
            <a:picLocks noChangeAspect="1"/>
          </p:cNvPicPr>
          <p:nvPr/>
        </p:nvPicPr>
        <p:blipFill>
          <a:blip r:embed="rId5" cstate="print">
            <a:lum contrast="40000"/>
          </a:blip>
          <a:srcRect l="31100" t="917" r="25588"/>
          <a:stretch>
            <a:fillRect/>
          </a:stretch>
        </p:blipFill>
        <p:spPr>
          <a:xfrm>
            <a:off x="6444208" y="188640"/>
            <a:ext cx="2445068" cy="3140967"/>
          </a:xfrm>
          <a:prstGeom prst="rect">
            <a:avLst/>
          </a:prstGeom>
        </p:spPr>
      </p:pic>
      <p:pic>
        <p:nvPicPr>
          <p:cNvPr id="8" name="Рисунок 7" descr="IMG_20180403_130251.jpg"/>
          <p:cNvPicPr>
            <a:picLocks noChangeAspect="1"/>
          </p:cNvPicPr>
          <p:nvPr/>
        </p:nvPicPr>
        <p:blipFill>
          <a:blip r:embed="rId6" cstate="print">
            <a:lum contrast="40000"/>
          </a:blip>
          <a:srcRect l="31100" r="23225" b="3722"/>
          <a:stretch>
            <a:fillRect/>
          </a:stretch>
        </p:blipFill>
        <p:spPr>
          <a:xfrm>
            <a:off x="251520" y="3212976"/>
            <a:ext cx="2876143" cy="3404448"/>
          </a:xfrm>
          <a:prstGeom prst="rect">
            <a:avLst/>
          </a:prstGeom>
        </p:spPr>
      </p:pic>
      <p:sp>
        <p:nvSpPr>
          <p:cNvPr id="9" name="Прямоугольник 8"/>
          <p:cNvSpPr/>
          <p:nvPr/>
        </p:nvSpPr>
        <p:spPr>
          <a:xfrm>
            <a:off x="2987824" y="2780928"/>
            <a:ext cx="4824536" cy="954107"/>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800" b="1" dirty="0" smtClean="0">
                <a:ln w="11430"/>
                <a:gradFill>
                  <a:gsLst>
                    <a:gs pos="0">
                      <a:srgbClr val="03D4A8"/>
                    </a:gs>
                    <a:gs pos="25000">
                      <a:srgbClr val="21D6E0"/>
                    </a:gs>
                    <a:gs pos="75000">
                      <a:srgbClr val="0087E6"/>
                    </a:gs>
                    <a:gs pos="100000">
                      <a:srgbClr val="005CBF"/>
                    </a:gs>
                  </a:gsLst>
                  <a:lin ang="5400000" scaled="0"/>
                </a:gradFill>
                <a:effectLst>
                  <a:glow rad="228600">
                    <a:schemeClr val="accent2">
                      <a:satMod val="175000"/>
                      <a:alpha val="40000"/>
                    </a:schemeClr>
                  </a:glow>
                  <a:outerShdw blurRad="50800" dist="39000" dir="5460000" algn="tl">
                    <a:srgbClr val="000000">
                      <a:alpha val="38000"/>
                    </a:srgbClr>
                  </a:outerShdw>
                </a:effectLst>
                <a:latin typeface="Arial Black" pitchFamily="34" charset="0"/>
              </a:rPr>
              <a:t>РИСУНКИ В ТЕХНИКЕ</a:t>
            </a:r>
          </a:p>
          <a:p>
            <a:pPr algn="ctr"/>
            <a:r>
              <a:rPr lang="ru-RU" sz="2800" b="1" dirty="0" smtClean="0">
                <a:ln w="11430"/>
                <a:gradFill>
                  <a:gsLst>
                    <a:gs pos="0">
                      <a:srgbClr val="03D4A8"/>
                    </a:gs>
                    <a:gs pos="25000">
                      <a:srgbClr val="21D6E0"/>
                    </a:gs>
                    <a:gs pos="75000">
                      <a:srgbClr val="0087E6"/>
                    </a:gs>
                    <a:gs pos="100000">
                      <a:srgbClr val="005CBF"/>
                    </a:gs>
                  </a:gsLst>
                  <a:lin ang="5400000" scaled="0"/>
                </a:gradFill>
                <a:effectLst>
                  <a:glow rad="228600">
                    <a:schemeClr val="accent2">
                      <a:satMod val="175000"/>
                      <a:alpha val="40000"/>
                    </a:schemeClr>
                  </a:glow>
                  <a:outerShdw blurRad="50800" dist="39000" dir="5460000" algn="tl">
                    <a:srgbClr val="000000">
                      <a:alpha val="38000"/>
                    </a:srgbClr>
                  </a:outerShdw>
                </a:effectLst>
                <a:latin typeface="Arial Black" pitchFamily="34" charset="0"/>
              </a:rPr>
              <a:t>  «ХОЛОДНЫЙ БАТИК»</a:t>
            </a:r>
            <a:endParaRPr lang="ru-RU" sz="2800" b="1" dirty="0">
              <a:ln w="11430"/>
              <a:gradFill>
                <a:gsLst>
                  <a:gs pos="0">
                    <a:srgbClr val="03D4A8"/>
                  </a:gs>
                  <a:gs pos="25000">
                    <a:srgbClr val="21D6E0"/>
                  </a:gs>
                  <a:gs pos="75000">
                    <a:srgbClr val="0087E6"/>
                  </a:gs>
                  <a:gs pos="100000">
                    <a:srgbClr val="005CBF"/>
                  </a:gs>
                </a:gsLst>
                <a:lin ang="5400000" scaled="0"/>
              </a:gradFill>
              <a:effectLst>
                <a:glow rad="228600">
                  <a:schemeClr val="accent2">
                    <a:satMod val="175000"/>
                    <a:alpha val="40000"/>
                  </a:schemeClr>
                </a:glow>
                <a:outerShdw blurRad="50800" dist="39000" dir="5460000" algn="tl">
                  <a:srgbClr val="000000">
                    <a:alpha val="38000"/>
                  </a:srgbClr>
                </a:outerShdw>
              </a:effectLst>
              <a:latin typeface="Arial Black" pitchFamily="34" charset="0"/>
            </a:endParaRPr>
          </a:p>
        </p:txBody>
      </p:sp>
      <p:sp>
        <p:nvSpPr>
          <p:cNvPr id="10" name="TextBox 9"/>
          <p:cNvSpPr txBox="1"/>
          <p:nvPr/>
        </p:nvSpPr>
        <p:spPr>
          <a:xfrm>
            <a:off x="6155160" y="6093296"/>
            <a:ext cx="2988840" cy="52322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2800" b="1" dirty="0" smtClean="0">
                <a:ln w="11430"/>
                <a:gradFill>
                  <a:gsLst>
                    <a:gs pos="0">
                      <a:srgbClr val="03D4A8"/>
                    </a:gs>
                    <a:gs pos="25000">
                      <a:srgbClr val="21D6E0"/>
                    </a:gs>
                    <a:gs pos="75000">
                      <a:srgbClr val="0087E6"/>
                    </a:gs>
                    <a:gs pos="100000">
                      <a:srgbClr val="005CBF"/>
                    </a:gs>
                  </a:gsLst>
                  <a:lin ang="5400000" scaled="0"/>
                </a:gradFill>
                <a:effectLst>
                  <a:outerShdw blurRad="50800" dist="39000" dir="5460000" algn="tl">
                    <a:srgbClr val="000000">
                      <a:alpha val="38000"/>
                    </a:srgbClr>
                  </a:outerShdw>
                </a:effectLst>
                <a:latin typeface="Arial Black" pitchFamily="34" charset="0"/>
              </a:rPr>
              <a:t>НАСЕКОМЫЕ</a:t>
            </a:r>
            <a:endParaRPr lang="ru-RU" sz="2800" b="1" dirty="0">
              <a:ln w="11430"/>
              <a:gradFill>
                <a:gsLst>
                  <a:gs pos="0">
                    <a:srgbClr val="03D4A8"/>
                  </a:gs>
                  <a:gs pos="25000">
                    <a:srgbClr val="21D6E0"/>
                  </a:gs>
                  <a:gs pos="75000">
                    <a:srgbClr val="0087E6"/>
                  </a:gs>
                  <a:gs pos="100000">
                    <a:srgbClr val="005CBF"/>
                  </a:gs>
                </a:gsLst>
                <a:lin ang="5400000" scaled="0"/>
              </a:gradFill>
              <a:effectLst>
                <a:outerShdw blurRad="50800" dist="39000" dir="5460000" algn="tl">
                  <a:srgbClr val="000000">
                    <a:alpha val="38000"/>
                  </a:srgbClr>
                </a:outerShdw>
              </a:effectLst>
              <a:latin typeface="Arial Black"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fon-140.jpg"/>
          <p:cNvPicPr>
            <a:picLocks noChangeAspect="1"/>
          </p:cNvPicPr>
          <p:nvPr/>
        </p:nvPicPr>
        <p:blipFill>
          <a:blip r:embed="rId2" cstate="print">
            <a:lum contrast="20000"/>
          </a:blip>
          <a:stretch>
            <a:fillRect/>
          </a:stretch>
        </p:blipFill>
        <p:spPr>
          <a:xfrm>
            <a:off x="0" y="0"/>
            <a:ext cx="9144000" cy="6858000"/>
          </a:xfrm>
          <a:prstGeom prst="rect">
            <a:avLst/>
          </a:prstGeom>
        </p:spPr>
      </p:pic>
      <p:pic>
        <p:nvPicPr>
          <p:cNvPr id="3" name="Рисунок 2" descr="IMG_20180328_114831.jpg"/>
          <p:cNvPicPr>
            <a:picLocks noChangeAspect="1"/>
          </p:cNvPicPr>
          <p:nvPr/>
        </p:nvPicPr>
        <p:blipFill>
          <a:blip r:embed="rId3" cstate="print">
            <a:lum contrast="40000"/>
          </a:blip>
          <a:srcRect l="10625" t="6526" r="12201"/>
          <a:stretch>
            <a:fillRect/>
          </a:stretch>
        </p:blipFill>
        <p:spPr>
          <a:xfrm>
            <a:off x="4211960" y="3789040"/>
            <a:ext cx="4211960" cy="2864723"/>
          </a:xfrm>
          <a:prstGeom prst="rect">
            <a:avLst/>
          </a:prstGeom>
        </p:spPr>
      </p:pic>
      <p:pic>
        <p:nvPicPr>
          <p:cNvPr id="4" name="Рисунок 3" descr="IMG_20180403_124609.jpg"/>
          <p:cNvPicPr>
            <a:picLocks noChangeAspect="1"/>
          </p:cNvPicPr>
          <p:nvPr/>
        </p:nvPicPr>
        <p:blipFill>
          <a:blip r:embed="rId4" cstate="print">
            <a:lum contrast="40000"/>
          </a:blip>
          <a:srcRect t="10733" r="2751"/>
          <a:stretch>
            <a:fillRect/>
          </a:stretch>
        </p:blipFill>
        <p:spPr>
          <a:xfrm>
            <a:off x="251520" y="188640"/>
            <a:ext cx="6048672" cy="3117753"/>
          </a:xfrm>
          <a:prstGeom prst="rect">
            <a:avLst/>
          </a:prstGeom>
        </p:spPr>
      </p:pic>
      <p:pic>
        <p:nvPicPr>
          <p:cNvPr id="5" name="Рисунок 4" descr="IMG_20180403_130311.jpg"/>
          <p:cNvPicPr>
            <a:picLocks noChangeAspect="1"/>
          </p:cNvPicPr>
          <p:nvPr/>
        </p:nvPicPr>
        <p:blipFill>
          <a:blip r:embed="rId5" cstate="print">
            <a:lum contrast="40000"/>
          </a:blip>
          <a:srcRect l="33463" r="25588"/>
          <a:stretch>
            <a:fillRect/>
          </a:stretch>
        </p:blipFill>
        <p:spPr>
          <a:xfrm>
            <a:off x="6516216" y="260648"/>
            <a:ext cx="2349703" cy="3222142"/>
          </a:xfrm>
          <a:prstGeom prst="rect">
            <a:avLst/>
          </a:prstGeom>
        </p:spPr>
      </p:pic>
      <p:pic>
        <p:nvPicPr>
          <p:cNvPr id="6" name="Рисунок 5" descr="IMG_20180403_130328.jpg"/>
          <p:cNvPicPr>
            <a:picLocks noChangeAspect="1"/>
          </p:cNvPicPr>
          <p:nvPr/>
        </p:nvPicPr>
        <p:blipFill>
          <a:blip r:embed="rId6" cstate="print">
            <a:lum contrast="40000"/>
          </a:blip>
          <a:srcRect l="35825" t="6526" r="20075"/>
          <a:stretch>
            <a:fillRect/>
          </a:stretch>
        </p:blipFill>
        <p:spPr>
          <a:xfrm>
            <a:off x="827584" y="3429000"/>
            <a:ext cx="2736304" cy="3256873"/>
          </a:xfrm>
          <a:prstGeom prst="rect">
            <a:avLst/>
          </a:prstGeom>
        </p:spPr>
      </p:pic>
      <p:sp>
        <p:nvSpPr>
          <p:cNvPr id="7" name="TextBox 6"/>
          <p:cNvSpPr txBox="1"/>
          <p:nvPr/>
        </p:nvSpPr>
        <p:spPr>
          <a:xfrm>
            <a:off x="4283968" y="3284984"/>
            <a:ext cx="1944216" cy="52322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2800" b="1" dirty="0" smtClean="0">
                <a:ln w="11430"/>
                <a:gradFill>
                  <a:gsLst>
                    <a:gs pos="0">
                      <a:srgbClr val="03D4A8"/>
                    </a:gs>
                    <a:gs pos="25000">
                      <a:srgbClr val="21D6E0"/>
                    </a:gs>
                    <a:gs pos="75000">
                      <a:srgbClr val="0087E6"/>
                    </a:gs>
                    <a:gs pos="100000">
                      <a:srgbClr val="005CBF"/>
                    </a:gs>
                  </a:gsLst>
                  <a:lin ang="5400000" scaled="0"/>
                </a:gradFill>
                <a:effectLst>
                  <a:outerShdw blurRad="50800" dist="39000" dir="5460000" algn="tl">
                    <a:srgbClr val="000000">
                      <a:alpha val="38000"/>
                    </a:srgbClr>
                  </a:outerShdw>
                </a:effectLst>
                <a:latin typeface="Arial Black" pitchFamily="34" charset="0"/>
              </a:rPr>
              <a:t>ЦВЕТЫ</a:t>
            </a:r>
            <a:endParaRPr lang="ru-RU" sz="2800" b="1" dirty="0">
              <a:ln w="11430"/>
              <a:gradFill>
                <a:gsLst>
                  <a:gs pos="0">
                    <a:srgbClr val="03D4A8"/>
                  </a:gs>
                  <a:gs pos="25000">
                    <a:srgbClr val="21D6E0"/>
                  </a:gs>
                  <a:gs pos="75000">
                    <a:srgbClr val="0087E6"/>
                  </a:gs>
                  <a:gs pos="100000">
                    <a:srgbClr val="005CBF"/>
                  </a:gs>
                </a:gsLst>
                <a:lin ang="5400000" scaled="0"/>
              </a:gradFill>
              <a:effectLst>
                <a:outerShdw blurRad="50800" dist="39000" dir="5460000" algn="tl">
                  <a:srgbClr val="000000">
                    <a:alpha val="38000"/>
                  </a:srgbClr>
                </a:outerShdw>
              </a:effectLst>
              <a:latin typeface="Arial Black"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fon-140.jpg"/>
          <p:cNvPicPr>
            <a:picLocks noChangeAspect="1"/>
          </p:cNvPicPr>
          <p:nvPr/>
        </p:nvPicPr>
        <p:blipFill>
          <a:blip r:embed="rId2" cstate="print">
            <a:lum contrast="20000"/>
          </a:blip>
          <a:stretch>
            <a:fillRect/>
          </a:stretch>
        </p:blipFill>
        <p:spPr>
          <a:xfrm>
            <a:off x="0" y="0"/>
            <a:ext cx="9144000" cy="6858000"/>
          </a:xfrm>
          <a:prstGeom prst="rect">
            <a:avLst/>
          </a:prstGeom>
        </p:spPr>
      </p:pic>
      <p:pic>
        <p:nvPicPr>
          <p:cNvPr id="3" name="Рисунок 2" descr="IMG_20180403_131437.jpg"/>
          <p:cNvPicPr>
            <a:picLocks noChangeAspect="1"/>
          </p:cNvPicPr>
          <p:nvPr/>
        </p:nvPicPr>
        <p:blipFill>
          <a:blip r:embed="rId3" cstate="print">
            <a:lum contrast="40000"/>
          </a:blip>
          <a:srcRect r="3538" b="2319"/>
          <a:stretch>
            <a:fillRect/>
          </a:stretch>
        </p:blipFill>
        <p:spPr>
          <a:xfrm>
            <a:off x="323528" y="245078"/>
            <a:ext cx="5472608" cy="3111914"/>
          </a:xfrm>
          <a:prstGeom prst="rect">
            <a:avLst/>
          </a:prstGeom>
        </p:spPr>
      </p:pic>
      <p:pic>
        <p:nvPicPr>
          <p:cNvPr id="4" name="Рисунок 3" descr="IMG_20180403_132026.jpg"/>
          <p:cNvPicPr>
            <a:picLocks noChangeAspect="1"/>
          </p:cNvPicPr>
          <p:nvPr/>
        </p:nvPicPr>
        <p:blipFill>
          <a:blip r:embed="rId4" cstate="print">
            <a:lum contrast="40000"/>
          </a:blip>
          <a:srcRect l="3538" t="3722" r="2751"/>
          <a:stretch>
            <a:fillRect/>
          </a:stretch>
        </p:blipFill>
        <p:spPr>
          <a:xfrm>
            <a:off x="1763688" y="3430995"/>
            <a:ext cx="5616624" cy="3240355"/>
          </a:xfrm>
          <a:prstGeom prst="rect">
            <a:avLst/>
          </a:prstGeom>
        </p:spPr>
      </p:pic>
      <p:pic>
        <p:nvPicPr>
          <p:cNvPr id="5" name="Рисунок 4" descr="IMG_20180403_132446.jpg"/>
          <p:cNvPicPr>
            <a:picLocks noChangeAspect="1"/>
          </p:cNvPicPr>
          <p:nvPr/>
        </p:nvPicPr>
        <p:blipFill>
          <a:blip r:embed="rId5" cstate="print">
            <a:lum contrast="40000"/>
          </a:blip>
          <a:srcRect l="28738" r="30313"/>
          <a:stretch>
            <a:fillRect/>
          </a:stretch>
        </p:blipFill>
        <p:spPr>
          <a:xfrm>
            <a:off x="6588224" y="296233"/>
            <a:ext cx="2232016" cy="3060758"/>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fon-140.jpg"/>
          <p:cNvPicPr>
            <a:picLocks noChangeAspect="1"/>
          </p:cNvPicPr>
          <p:nvPr/>
        </p:nvPicPr>
        <p:blipFill>
          <a:blip r:embed="rId2" cstate="print">
            <a:lum contrast="20000"/>
          </a:blip>
          <a:stretch>
            <a:fillRect/>
          </a:stretch>
        </p:blipFill>
        <p:spPr>
          <a:xfrm>
            <a:off x="0" y="0"/>
            <a:ext cx="9144000" cy="6858000"/>
          </a:xfrm>
          <a:prstGeom prst="rect">
            <a:avLst/>
          </a:prstGeom>
        </p:spPr>
      </p:pic>
      <p:pic>
        <p:nvPicPr>
          <p:cNvPr id="3" name="Рисунок 2" descr="IMG_20180405_124950.jpg"/>
          <p:cNvPicPr>
            <a:picLocks noChangeAspect="1"/>
          </p:cNvPicPr>
          <p:nvPr/>
        </p:nvPicPr>
        <p:blipFill>
          <a:blip r:embed="rId3" cstate="print">
            <a:lum contrast="40000"/>
          </a:blip>
          <a:srcRect l="3538" r="3538" b="6526"/>
          <a:stretch>
            <a:fillRect/>
          </a:stretch>
        </p:blipFill>
        <p:spPr>
          <a:xfrm>
            <a:off x="1475656" y="162697"/>
            <a:ext cx="6408712" cy="3620039"/>
          </a:xfrm>
          <a:prstGeom prst="rect">
            <a:avLst/>
          </a:prstGeom>
        </p:spPr>
      </p:pic>
      <p:pic>
        <p:nvPicPr>
          <p:cNvPr id="5" name="Рисунок 4" descr="IMG_20180405_132002.jpg"/>
          <p:cNvPicPr>
            <a:picLocks noChangeAspect="1"/>
          </p:cNvPicPr>
          <p:nvPr/>
        </p:nvPicPr>
        <p:blipFill>
          <a:blip r:embed="rId4" cstate="print">
            <a:lum contrast="40000"/>
          </a:blip>
          <a:srcRect l="25588" r="31100"/>
          <a:stretch>
            <a:fillRect/>
          </a:stretch>
        </p:blipFill>
        <p:spPr>
          <a:xfrm>
            <a:off x="6832428" y="3861048"/>
            <a:ext cx="2132060" cy="2764215"/>
          </a:xfrm>
          <a:prstGeom prst="rect">
            <a:avLst/>
          </a:prstGeom>
        </p:spPr>
      </p:pic>
      <p:pic>
        <p:nvPicPr>
          <p:cNvPr id="6" name="Рисунок 5" descr="IMG_20180405_133117.jpg"/>
          <p:cNvPicPr>
            <a:picLocks noChangeAspect="1"/>
          </p:cNvPicPr>
          <p:nvPr/>
        </p:nvPicPr>
        <p:blipFill>
          <a:blip r:embed="rId5" cstate="print">
            <a:lum contrast="40000"/>
          </a:blip>
          <a:srcRect l="28738" t="917" r="24013" b="3722"/>
          <a:stretch>
            <a:fillRect/>
          </a:stretch>
        </p:blipFill>
        <p:spPr>
          <a:xfrm>
            <a:off x="251520" y="3861048"/>
            <a:ext cx="2447379" cy="2773697"/>
          </a:xfrm>
          <a:prstGeom prst="rect">
            <a:avLst/>
          </a:prstGeom>
        </p:spPr>
      </p:pic>
      <p:sp>
        <p:nvSpPr>
          <p:cNvPr id="7" name="TextBox 6"/>
          <p:cNvSpPr txBox="1"/>
          <p:nvPr/>
        </p:nvSpPr>
        <p:spPr>
          <a:xfrm>
            <a:off x="3275856" y="4797152"/>
            <a:ext cx="2880320" cy="954107"/>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800" b="1" dirty="0" smtClean="0">
                <a:ln w="11430"/>
                <a:gradFill>
                  <a:gsLst>
                    <a:gs pos="0">
                      <a:srgbClr val="03D4A8"/>
                    </a:gs>
                    <a:gs pos="25000">
                      <a:srgbClr val="21D6E0"/>
                    </a:gs>
                    <a:gs pos="75000">
                      <a:srgbClr val="0087E6"/>
                    </a:gs>
                    <a:gs pos="100000">
                      <a:srgbClr val="005CBF"/>
                    </a:gs>
                  </a:gsLst>
                  <a:lin ang="5400000" scaled="0"/>
                </a:gradFill>
                <a:effectLst>
                  <a:outerShdw blurRad="50800" dist="39000" dir="5460000" algn="tl">
                    <a:srgbClr val="000000">
                      <a:alpha val="38000"/>
                    </a:srgbClr>
                  </a:outerShdw>
                </a:effectLst>
                <a:latin typeface="Arial Black" pitchFamily="34" charset="0"/>
              </a:rPr>
              <a:t>ОСЕННИЕ ЛИСТЬЯ</a:t>
            </a:r>
            <a:endParaRPr lang="ru-RU" sz="2800" b="1" dirty="0">
              <a:ln w="11430"/>
              <a:gradFill>
                <a:gsLst>
                  <a:gs pos="0">
                    <a:srgbClr val="03D4A8"/>
                  </a:gs>
                  <a:gs pos="25000">
                    <a:srgbClr val="21D6E0"/>
                  </a:gs>
                  <a:gs pos="75000">
                    <a:srgbClr val="0087E6"/>
                  </a:gs>
                  <a:gs pos="100000">
                    <a:srgbClr val="005CBF"/>
                  </a:gs>
                </a:gsLst>
                <a:lin ang="5400000" scaled="0"/>
              </a:gradFill>
              <a:effectLst>
                <a:outerShdw blurRad="50800" dist="39000" dir="5460000" algn="tl">
                  <a:srgbClr val="000000">
                    <a:alpha val="38000"/>
                  </a:srgbClr>
                </a:outerShdw>
              </a:effectLst>
              <a:latin typeface="Arial Black"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fon-140.jpg"/>
          <p:cNvPicPr>
            <a:picLocks noChangeAspect="1"/>
          </p:cNvPicPr>
          <p:nvPr/>
        </p:nvPicPr>
        <p:blipFill>
          <a:blip r:embed="rId2" cstate="print">
            <a:lum contrast="20000"/>
          </a:blip>
          <a:stretch>
            <a:fillRect/>
          </a:stretch>
        </p:blipFill>
        <p:spPr>
          <a:xfrm>
            <a:off x="0" y="0"/>
            <a:ext cx="9144000" cy="6858000"/>
          </a:xfrm>
          <a:prstGeom prst="rect">
            <a:avLst/>
          </a:prstGeom>
        </p:spPr>
      </p:pic>
      <p:pic>
        <p:nvPicPr>
          <p:cNvPr id="7" name="Рисунок 6" descr="IMG_20180405_134754.jpg"/>
          <p:cNvPicPr>
            <a:picLocks noChangeAspect="1"/>
          </p:cNvPicPr>
          <p:nvPr/>
        </p:nvPicPr>
        <p:blipFill>
          <a:blip r:embed="rId3" cstate="print">
            <a:lum contrast="40000"/>
          </a:blip>
          <a:srcRect l="28738" t="3722" r="29525"/>
          <a:stretch>
            <a:fillRect/>
          </a:stretch>
        </p:blipFill>
        <p:spPr>
          <a:xfrm>
            <a:off x="1763688" y="279826"/>
            <a:ext cx="2414711" cy="3127905"/>
          </a:xfrm>
          <a:prstGeom prst="rect">
            <a:avLst/>
          </a:prstGeom>
        </p:spPr>
      </p:pic>
      <p:pic>
        <p:nvPicPr>
          <p:cNvPr id="8" name="Рисунок 7" descr="IMG_20180418_124138.jpg"/>
          <p:cNvPicPr>
            <a:picLocks noChangeAspect="1"/>
          </p:cNvPicPr>
          <p:nvPr/>
        </p:nvPicPr>
        <p:blipFill>
          <a:blip r:embed="rId4" cstate="print">
            <a:lum contrast="40000"/>
          </a:blip>
          <a:srcRect l="30313" r="11413"/>
          <a:stretch>
            <a:fillRect/>
          </a:stretch>
        </p:blipFill>
        <p:spPr>
          <a:xfrm>
            <a:off x="251520" y="3429000"/>
            <a:ext cx="3287987" cy="3168352"/>
          </a:xfrm>
          <a:prstGeom prst="rect">
            <a:avLst/>
          </a:prstGeom>
        </p:spPr>
      </p:pic>
      <p:pic>
        <p:nvPicPr>
          <p:cNvPr id="9" name="Рисунок 8" descr="IMG_20180418_131746.jpg"/>
          <p:cNvPicPr>
            <a:picLocks noChangeAspect="1"/>
          </p:cNvPicPr>
          <p:nvPr/>
        </p:nvPicPr>
        <p:blipFill>
          <a:blip r:embed="rId5" cstate="print">
            <a:lum contrast="40000"/>
          </a:blip>
          <a:srcRect l="31888" r="26375"/>
          <a:stretch>
            <a:fillRect/>
          </a:stretch>
        </p:blipFill>
        <p:spPr>
          <a:xfrm>
            <a:off x="5940152" y="2708920"/>
            <a:ext cx="2880320" cy="3875251"/>
          </a:xfrm>
          <a:prstGeom prst="rect">
            <a:avLst/>
          </a:prstGeom>
        </p:spPr>
      </p:pic>
      <p:pic>
        <p:nvPicPr>
          <p:cNvPr id="10" name="Рисунок 9" descr="IMG_20180405_131353.jpg"/>
          <p:cNvPicPr>
            <a:picLocks noChangeAspect="1"/>
          </p:cNvPicPr>
          <p:nvPr/>
        </p:nvPicPr>
        <p:blipFill>
          <a:blip r:embed="rId6" cstate="print">
            <a:lum contrast="40000"/>
          </a:blip>
          <a:srcRect l="31100" t="3722" r="30313" b="6526"/>
          <a:stretch>
            <a:fillRect/>
          </a:stretch>
        </p:blipFill>
        <p:spPr>
          <a:xfrm>
            <a:off x="4499992" y="260648"/>
            <a:ext cx="2404804" cy="3140968"/>
          </a:xfrm>
          <a:prstGeom prst="rect">
            <a:avLst/>
          </a:prstGeom>
        </p:spPr>
      </p:pic>
      <p:sp>
        <p:nvSpPr>
          <p:cNvPr id="11" name="TextBox 10"/>
          <p:cNvSpPr txBox="1"/>
          <p:nvPr/>
        </p:nvSpPr>
        <p:spPr>
          <a:xfrm>
            <a:off x="3923928" y="4797152"/>
            <a:ext cx="1728192" cy="52322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2800" b="1" dirty="0" smtClean="0">
                <a:ln w="11430"/>
                <a:gradFill>
                  <a:gsLst>
                    <a:gs pos="0">
                      <a:srgbClr val="03D4A8"/>
                    </a:gs>
                    <a:gs pos="25000">
                      <a:srgbClr val="21D6E0"/>
                    </a:gs>
                    <a:gs pos="75000">
                      <a:srgbClr val="0087E6"/>
                    </a:gs>
                    <a:gs pos="100000">
                      <a:srgbClr val="005CBF"/>
                    </a:gs>
                  </a:gsLst>
                  <a:lin ang="5400000" scaled="0"/>
                </a:gradFill>
                <a:effectLst>
                  <a:outerShdw blurRad="50800" dist="39000" dir="5460000" algn="tl">
                    <a:srgbClr val="000000">
                      <a:alpha val="38000"/>
                    </a:srgbClr>
                  </a:outerShdw>
                </a:effectLst>
                <a:latin typeface="Arial Black" pitchFamily="34" charset="0"/>
              </a:rPr>
              <a:t>ПТИЦЫ</a:t>
            </a:r>
            <a:endParaRPr lang="ru-RU" sz="2800" b="1" dirty="0">
              <a:ln w="11430"/>
              <a:gradFill>
                <a:gsLst>
                  <a:gs pos="0">
                    <a:srgbClr val="03D4A8"/>
                  </a:gs>
                  <a:gs pos="25000">
                    <a:srgbClr val="21D6E0"/>
                  </a:gs>
                  <a:gs pos="75000">
                    <a:srgbClr val="0087E6"/>
                  </a:gs>
                  <a:gs pos="100000">
                    <a:srgbClr val="005CBF"/>
                  </a:gs>
                </a:gsLst>
                <a:lin ang="5400000" scaled="0"/>
              </a:gradFill>
              <a:effectLst>
                <a:outerShdw blurRad="50800" dist="39000" dir="5460000" algn="tl">
                  <a:srgbClr val="000000">
                    <a:alpha val="38000"/>
                  </a:srgbClr>
                </a:outerShdw>
              </a:effectLst>
              <a:latin typeface="Arial Black"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fon-140.jpg"/>
          <p:cNvPicPr>
            <a:picLocks noChangeAspect="1"/>
          </p:cNvPicPr>
          <p:nvPr/>
        </p:nvPicPr>
        <p:blipFill>
          <a:blip r:embed="rId2" cstate="print">
            <a:lum contrast="20000"/>
          </a:blip>
          <a:stretch>
            <a:fillRect/>
          </a:stretch>
        </p:blipFill>
        <p:spPr>
          <a:xfrm>
            <a:off x="0" y="0"/>
            <a:ext cx="9144000" cy="6858000"/>
          </a:xfrm>
          <a:prstGeom prst="rect">
            <a:avLst/>
          </a:prstGeom>
        </p:spPr>
      </p:pic>
      <p:pic>
        <p:nvPicPr>
          <p:cNvPr id="5" name="Рисунок 4" descr="IMG_20180416_125749.jpg"/>
          <p:cNvPicPr>
            <a:picLocks noChangeAspect="1"/>
          </p:cNvPicPr>
          <p:nvPr/>
        </p:nvPicPr>
        <p:blipFill>
          <a:blip r:embed="rId3" cstate="print">
            <a:lum contrast="40000"/>
          </a:blip>
          <a:srcRect l="6688" r="8263"/>
          <a:stretch>
            <a:fillRect/>
          </a:stretch>
        </p:blipFill>
        <p:spPr>
          <a:xfrm>
            <a:off x="1182717" y="188640"/>
            <a:ext cx="4362440" cy="2880320"/>
          </a:xfrm>
          <a:prstGeom prst="rect">
            <a:avLst/>
          </a:prstGeom>
        </p:spPr>
      </p:pic>
      <p:pic>
        <p:nvPicPr>
          <p:cNvPr id="6" name="Рисунок 5" descr="IMG_20180416_132643.jpg"/>
          <p:cNvPicPr>
            <a:picLocks noChangeAspect="1"/>
          </p:cNvPicPr>
          <p:nvPr/>
        </p:nvPicPr>
        <p:blipFill>
          <a:blip r:embed="rId4" cstate="print">
            <a:lum contrast="40000"/>
          </a:blip>
          <a:srcRect l="9051" r="5113"/>
          <a:stretch>
            <a:fillRect/>
          </a:stretch>
        </p:blipFill>
        <p:spPr>
          <a:xfrm>
            <a:off x="3707904" y="3212976"/>
            <a:ext cx="5184576" cy="3391734"/>
          </a:xfrm>
          <a:prstGeom prst="rect">
            <a:avLst/>
          </a:prstGeom>
        </p:spPr>
      </p:pic>
      <p:sp>
        <p:nvSpPr>
          <p:cNvPr id="7" name="TextBox 6"/>
          <p:cNvSpPr txBox="1"/>
          <p:nvPr/>
        </p:nvSpPr>
        <p:spPr>
          <a:xfrm>
            <a:off x="6660232" y="980728"/>
            <a:ext cx="1368152" cy="52322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2800" b="1" dirty="0" smtClean="0">
                <a:ln w="11430"/>
                <a:gradFill>
                  <a:gsLst>
                    <a:gs pos="0">
                      <a:srgbClr val="03D4A8"/>
                    </a:gs>
                    <a:gs pos="25000">
                      <a:srgbClr val="21D6E0"/>
                    </a:gs>
                    <a:gs pos="75000">
                      <a:srgbClr val="0087E6"/>
                    </a:gs>
                    <a:gs pos="100000">
                      <a:srgbClr val="005CBF"/>
                    </a:gs>
                  </a:gsLst>
                  <a:lin ang="5400000" scaled="0"/>
                </a:gradFill>
                <a:effectLst>
                  <a:outerShdw blurRad="50800" dist="39000" dir="5460000" algn="tl">
                    <a:srgbClr val="000000">
                      <a:alpha val="38000"/>
                    </a:srgbClr>
                  </a:outerShdw>
                </a:effectLst>
                <a:latin typeface="Arial Black" pitchFamily="34" charset="0"/>
              </a:rPr>
              <a:t>МОРЕ</a:t>
            </a:r>
            <a:endParaRPr lang="ru-RU" sz="2800" b="1" dirty="0">
              <a:ln w="11430"/>
              <a:gradFill>
                <a:gsLst>
                  <a:gs pos="0">
                    <a:srgbClr val="03D4A8"/>
                  </a:gs>
                  <a:gs pos="25000">
                    <a:srgbClr val="21D6E0"/>
                  </a:gs>
                  <a:gs pos="75000">
                    <a:srgbClr val="0087E6"/>
                  </a:gs>
                  <a:gs pos="100000">
                    <a:srgbClr val="005CBF"/>
                  </a:gs>
                </a:gsLst>
                <a:lin ang="5400000" scaled="0"/>
              </a:gradFill>
              <a:effectLst>
                <a:outerShdw blurRad="50800" dist="39000" dir="5460000" algn="tl">
                  <a:srgbClr val="000000">
                    <a:alpha val="38000"/>
                  </a:srgbClr>
                </a:outerShdw>
              </a:effectLst>
              <a:latin typeface="Arial Black" pitchFamily="34" charset="0"/>
            </a:endParaRPr>
          </a:p>
        </p:txBody>
      </p:sp>
      <p:pic>
        <p:nvPicPr>
          <p:cNvPr id="8" name="Рисунок 7" descr="IMG_20180416_133716.jpg"/>
          <p:cNvPicPr>
            <a:picLocks noChangeAspect="1"/>
          </p:cNvPicPr>
          <p:nvPr/>
        </p:nvPicPr>
        <p:blipFill>
          <a:blip r:embed="rId5" cstate="print">
            <a:lum contrast="40000"/>
          </a:blip>
          <a:srcRect l="27950" r="27950"/>
          <a:stretch>
            <a:fillRect/>
          </a:stretch>
        </p:blipFill>
        <p:spPr>
          <a:xfrm>
            <a:off x="251520" y="3140968"/>
            <a:ext cx="2736304" cy="3484266"/>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fon-140.jpg"/>
          <p:cNvPicPr>
            <a:picLocks noChangeAspect="1"/>
          </p:cNvPicPr>
          <p:nvPr/>
        </p:nvPicPr>
        <p:blipFill>
          <a:blip r:embed="rId2" cstate="print">
            <a:lum contrast="20000"/>
          </a:blip>
          <a:stretch>
            <a:fillRect/>
          </a:stretch>
        </p:blipFill>
        <p:spPr>
          <a:xfrm>
            <a:off x="0" y="0"/>
            <a:ext cx="9144000" cy="6858000"/>
          </a:xfrm>
          <a:prstGeom prst="rect">
            <a:avLst/>
          </a:prstGeom>
        </p:spPr>
      </p:pic>
      <p:sp>
        <p:nvSpPr>
          <p:cNvPr id="3" name="Прямоугольник 2"/>
          <p:cNvSpPr/>
          <p:nvPr/>
        </p:nvSpPr>
        <p:spPr>
          <a:xfrm>
            <a:off x="467544" y="260648"/>
            <a:ext cx="8276625" cy="523220"/>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2800" b="1" dirty="0" smtClean="0">
                <a:ln w="11430"/>
                <a:gradFill>
                  <a:gsLst>
                    <a:gs pos="0">
                      <a:srgbClr val="03D4A8"/>
                    </a:gs>
                    <a:gs pos="25000">
                      <a:srgbClr val="21D6E0"/>
                    </a:gs>
                    <a:gs pos="75000">
                      <a:srgbClr val="0087E6"/>
                    </a:gs>
                    <a:gs pos="100000">
                      <a:srgbClr val="005CBF"/>
                    </a:gs>
                  </a:gsLst>
                  <a:lin ang="5400000" scaled="0"/>
                </a:gradFill>
                <a:effectLst>
                  <a:outerShdw blurRad="50800" dist="39000" dir="5460000" algn="tl">
                    <a:srgbClr val="000000">
                      <a:alpha val="38000"/>
                    </a:srgbClr>
                  </a:outerShdw>
                </a:effectLst>
                <a:latin typeface="Arial Black" pitchFamily="34" charset="0"/>
              </a:rPr>
              <a:t>ГРУППОВАЯ РАБОТА «ПОСЛЕ ДОЖДЯ»</a:t>
            </a:r>
            <a:endParaRPr lang="ru-RU" sz="2800" b="1" dirty="0">
              <a:ln w="11430"/>
              <a:gradFill>
                <a:gsLst>
                  <a:gs pos="0">
                    <a:srgbClr val="03D4A8"/>
                  </a:gs>
                  <a:gs pos="25000">
                    <a:srgbClr val="21D6E0"/>
                  </a:gs>
                  <a:gs pos="75000">
                    <a:srgbClr val="0087E6"/>
                  </a:gs>
                  <a:gs pos="100000">
                    <a:srgbClr val="005CBF"/>
                  </a:gs>
                </a:gsLst>
                <a:lin ang="5400000" scaled="0"/>
              </a:gradFill>
              <a:effectLst>
                <a:outerShdw blurRad="50800" dist="39000" dir="5460000" algn="tl">
                  <a:srgbClr val="000000">
                    <a:alpha val="38000"/>
                  </a:srgbClr>
                </a:outerShdw>
              </a:effectLst>
              <a:latin typeface="Arial Black" pitchFamily="34" charset="0"/>
            </a:endParaRPr>
          </a:p>
        </p:txBody>
      </p:sp>
      <p:pic>
        <p:nvPicPr>
          <p:cNvPr id="4" name="Рисунок 3" descr="DSCN8705"/>
          <p:cNvPicPr/>
          <p:nvPr/>
        </p:nvPicPr>
        <p:blipFill>
          <a:blip r:embed="rId3" cstate="print">
            <a:lum contrast="60000"/>
          </a:blip>
          <a:srcRect l="3670" t="4741" r="2005"/>
          <a:stretch>
            <a:fillRect/>
          </a:stretch>
        </p:blipFill>
        <p:spPr bwMode="auto">
          <a:xfrm>
            <a:off x="1979712" y="2924944"/>
            <a:ext cx="5486400" cy="3725545"/>
          </a:xfrm>
          <a:prstGeom prst="rect">
            <a:avLst/>
          </a:prstGeom>
          <a:noFill/>
          <a:ln w="9525">
            <a:noFill/>
            <a:miter lim="800000"/>
            <a:headEnd/>
            <a:tailEnd/>
          </a:ln>
        </p:spPr>
      </p:pic>
      <p:pic>
        <p:nvPicPr>
          <p:cNvPr id="5" name="Рисунок 4" descr="IMG_20180511_132456.jpg"/>
          <p:cNvPicPr/>
          <p:nvPr/>
        </p:nvPicPr>
        <p:blipFill>
          <a:blip r:embed="rId4" cstate="print">
            <a:lum contrast="40000"/>
          </a:blip>
          <a:srcRect t="3499" r="1910"/>
          <a:stretch>
            <a:fillRect/>
          </a:stretch>
        </p:blipFill>
        <p:spPr bwMode="auto">
          <a:xfrm>
            <a:off x="251520" y="908720"/>
            <a:ext cx="3096344" cy="1944216"/>
          </a:xfrm>
          <a:prstGeom prst="rect">
            <a:avLst/>
          </a:prstGeom>
          <a:noFill/>
          <a:ln w="9525">
            <a:noFill/>
            <a:miter lim="800000"/>
            <a:headEnd/>
            <a:tailEnd/>
          </a:ln>
        </p:spPr>
      </p:pic>
      <p:pic>
        <p:nvPicPr>
          <p:cNvPr id="6" name="Рисунок 5" descr="IMG_20180517_124033.jpg"/>
          <p:cNvPicPr/>
          <p:nvPr/>
        </p:nvPicPr>
        <p:blipFill>
          <a:blip r:embed="rId5" cstate="print">
            <a:lum contrast="40000"/>
          </a:blip>
          <a:srcRect l="2534" t="4494" r="2815"/>
          <a:stretch>
            <a:fillRect/>
          </a:stretch>
        </p:blipFill>
        <p:spPr bwMode="auto">
          <a:xfrm>
            <a:off x="6084168" y="908720"/>
            <a:ext cx="2838321" cy="194421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fon-140.jpg"/>
          <p:cNvPicPr>
            <a:picLocks noChangeAspect="1"/>
          </p:cNvPicPr>
          <p:nvPr/>
        </p:nvPicPr>
        <p:blipFill>
          <a:blip r:embed="rId2" cstate="print">
            <a:lum contrast="20000"/>
          </a:blip>
          <a:stretch>
            <a:fillRect/>
          </a:stretch>
        </p:blipFill>
        <p:spPr>
          <a:xfrm>
            <a:off x="0" y="0"/>
            <a:ext cx="9144000" cy="6858000"/>
          </a:xfrm>
          <a:prstGeom prst="rect">
            <a:avLst/>
          </a:prstGeom>
        </p:spPr>
      </p:pic>
      <p:sp>
        <p:nvSpPr>
          <p:cNvPr id="3" name="Прямоугольник 2"/>
          <p:cNvSpPr/>
          <p:nvPr/>
        </p:nvSpPr>
        <p:spPr>
          <a:xfrm>
            <a:off x="251520" y="404664"/>
            <a:ext cx="8892480" cy="352276"/>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ts val="2000"/>
              </a:lnSpc>
            </a:pPr>
            <a:r>
              <a:rPr lang="ru-RU" sz="2000" b="1" dirty="0" smtClean="0">
                <a:ln w="11430"/>
                <a:gradFill>
                  <a:gsLst>
                    <a:gs pos="0">
                      <a:srgbClr val="03D4A8"/>
                    </a:gs>
                    <a:gs pos="25000">
                      <a:srgbClr val="21D6E0"/>
                    </a:gs>
                    <a:gs pos="75000">
                      <a:srgbClr val="0087E6"/>
                    </a:gs>
                    <a:gs pos="100000">
                      <a:srgbClr val="005CBF"/>
                    </a:gs>
                  </a:gsLst>
                  <a:lin ang="5400000" scaled="0"/>
                </a:gradFill>
                <a:effectLst>
                  <a:glow rad="228600">
                    <a:schemeClr val="accent2">
                      <a:satMod val="175000"/>
                      <a:alpha val="40000"/>
                    </a:schemeClr>
                  </a:glow>
                  <a:outerShdw blurRad="50800" dist="39000" dir="5460000" algn="tl">
                    <a:srgbClr val="000000">
                      <a:alpha val="38000"/>
                    </a:srgbClr>
                  </a:outerShdw>
                </a:effectLst>
                <a:latin typeface="Arial Black" pitchFamily="34" charset="0"/>
              </a:rPr>
              <a:t>ВИД ПРОЕКТА: ПРАКТИКО – ОРИЕНТИРОВАННЫЙ </a:t>
            </a:r>
          </a:p>
        </p:txBody>
      </p:sp>
      <p:sp>
        <p:nvSpPr>
          <p:cNvPr id="4" name="Прямоугольник 3"/>
          <p:cNvSpPr/>
          <p:nvPr/>
        </p:nvSpPr>
        <p:spPr>
          <a:xfrm>
            <a:off x="899592" y="1844824"/>
            <a:ext cx="7383753" cy="461665"/>
          </a:xfrm>
          <a:prstGeom prst="rect">
            <a:avLst/>
          </a:prstGeom>
        </p:spPr>
        <p:txBody>
          <a:bodyPr wrap="none">
            <a:sp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p>
            <a:r>
              <a:rPr lang="ru-RU" sz="2400" b="1" dirty="0" smtClean="0">
                <a:ln w="11430"/>
                <a:gradFill>
                  <a:gsLst>
                    <a:gs pos="0">
                      <a:srgbClr val="03D4A8"/>
                    </a:gs>
                    <a:gs pos="25000">
                      <a:srgbClr val="21D6E0"/>
                    </a:gs>
                    <a:gs pos="75000">
                      <a:srgbClr val="0087E6"/>
                    </a:gs>
                    <a:gs pos="100000">
                      <a:srgbClr val="005CBF"/>
                    </a:gs>
                  </a:gsLst>
                  <a:lin ang="5400000" scaled="0"/>
                </a:gradFill>
                <a:effectLst>
                  <a:glow rad="228600">
                    <a:schemeClr val="accent2">
                      <a:satMod val="175000"/>
                      <a:alpha val="40000"/>
                    </a:schemeClr>
                  </a:glow>
                  <a:outerShdw blurRad="50800" dist="39000" dir="5460000" algn="tl">
                    <a:srgbClr val="000000">
                      <a:alpha val="38000"/>
                    </a:srgbClr>
                  </a:outerShdw>
                </a:effectLst>
                <a:latin typeface="Arial Black" pitchFamily="34" charset="0"/>
              </a:rPr>
              <a:t>АКТУАЛЬНОСТЬ РЕАЛИЗАЦИИ ПРОЕКТА:</a:t>
            </a:r>
          </a:p>
        </p:txBody>
      </p:sp>
      <p:sp>
        <p:nvSpPr>
          <p:cNvPr id="4097" name="Rectangle 1"/>
          <p:cNvSpPr>
            <a:spLocks noChangeArrowheads="1"/>
          </p:cNvSpPr>
          <p:nvPr/>
        </p:nvSpPr>
        <p:spPr bwMode="auto">
          <a:xfrm>
            <a:off x="1619672" y="980728"/>
            <a:ext cx="5760640"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450850" algn="just" defTabSz="914400" rtl="0" eaLnBrk="1" fontAlgn="base" latinLnBrk="0" hangingPunct="1">
              <a:lnSpc>
                <a:spcPct val="100000"/>
              </a:lnSpc>
              <a:spcBef>
                <a:spcPct val="0"/>
              </a:spcBef>
              <a:spcAft>
                <a:spcPct val="0"/>
              </a:spcAft>
              <a:buClrTx/>
              <a:buSzTx/>
              <a:buFontTx/>
              <a:buNone/>
              <a:tabLst/>
            </a:pPr>
            <a:r>
              <a:rPr kumimoji="0" lang="ru-RU" sz="2000" b="1" i="0" u="none" strike="noStrike" normalizeH="0" baseline="0" dirty="0" smtClean="0">
                <a:ln w="11430"/>
                <a:gradFill>
                  <a:gsLst>
                    <a:gs pos="0">
                      <a:srgbClr val="03D4A8"/>
                    </a:gs>
                    <a:gs pos="25000">
                      <a:srgbClr val="21D6E0"/>
                    </a:gs>
                    <a:gs pos="75000">
                      <a:srgbClr val="0087E6"/>
                    </a:gs>
                    <a:gs pos="100000">
                      <a:srgbClr val="005CBF"/>
                    </a:gs>
                  </a:gsLst>
                  <a:lin ang="5400000" scaled="0"/>
                </a:gradFill>
                <a:effectLst>
                  <a:glow rad="139700">
                    <a:schemeClr val="accent2">
                      <a:satMod val="175000"/>
                      <a:alpha val="40000"/>
                    </a:schemeClr>
                  </a:glow>
                  <a:outerShdw blurRad="50800" dist="39000" dir="5460000" algn="tl">
                    <a:srgbClr val="000000">
                      <a:alpha val="38000"/>
                    </a:srgbClr>
                  </a:outerShdw>
                </a:effectLst>
                <a:latin typeface="Arial Black" pitchFamily="34" charset="0"/>
                <a:ea typeface="Calibri" pitchFamily="34" charset="0"/>
                <a:cs typeface="Times New Roman" pitchFamily="18" charset="0"/>
              </a:rPr>
              <a:t>ПРОДОЛЖИТЕЛЬНОСТЬ ПРОЕКТА: </a:t>
            </a:r>
          </a:p>
          <a:p>
            <a:pPr marL="0" marR="0" lvl="0" indent="450850" algn="just" defTabSz="914400" rtl="0" eaLnBrk="1" fontAlgn="base" latinLnBrk="0" hangingPunct="1">
              <a:lnSpc>
                <a:spcPct val="100000"/>
              </a:lnSpc>
              <a:spcBef>
                <a:spcPct val="0"/>
              </a:spcBef>
              <a:spcAft>
                <a:spcPct val="0"/>
              </a:spcAft>
              <a:buClrTx/>
              <a:buSzTx/>
              <a:buFontTx/>
              <a:buNone/>
              <a:tabLst/>
            </a:pPr>
            <a:r>
              <a:rPr kumimoji="0" lang="ru-RU" sz="2000" b="1" i="0" u="none" strike="noStrike" normalizeH="0" baseline="0" dirty="0" smtClean="0">
                <a:ln w="11430"/>
                <a:gradFill>
                  <a:gsLst>
                    <a:gs pos="0">
                      <a:srgbClr val="03D4A8"/>
                    </a:gs>
                    <a:gs pos="25000">
                      <a:srgbClr val="21D6E0"/>
                    </a:gs>
                    <a:gs pos="75000">
                      <a:srgbClr val="0087E6"/>
                    </a:gs>
                    <a:gs pos="100000">
                      <a:srgbClr val="005CBF"/>
                    </a:gs>
                  </a:gsLst>
                  <a:lin ang="5400000" scaled="0"/>
                </a:gradFill>
                <a:effectLst>
                  <a:glow rad="139700">
                    <a:schemeClr val="accent2">
                      <a:satMod val="175000"/>
                      <a:alpha val="40000"/>
                    </a:schemeClr>
                  </a:glow>
                  <a:outerShdw blurRad="50800" dist="39000" dir="5460000" algn="tl">
                    <a:srgbClr val="000000">
                      <a:alpha val="38000"/>
                    </a:srgbClr>
                  </a:outerShdw>
                </a:effectLst>
                <a:latin typeface="Arial Black" pitchFamily="34" charset="0"/>
                <a:ea typeface="Calibri" pitchFamily="34" charset="0"/>
                <a:cs typeface="Times New Roman" pitchFamily="18" charset="0"/>
              </a:rPr>
              <a:t>С ФЕВРАЛЯ ПО МАЙ 2018 ГОДА</a:t>
            </a:r>
            <a:endParaRPr kumimoji="0" lang="ru-RU" sz="2800" b="1" i="0" u="none" strike="noStrike" normalizeH="0" baseline="0" dirty="0" smtClean="0">
              <a:ln w="11430"/>
              <a:gradFill>
                <a:gsLst>
                  <a:gs pos="0">
                    <a:srgbClr val="03D4A8"/>
                  </a:gs>
                  <a:gs pos="25000">
                    <a:srgbClr val="21D6E0"/>
                  </a:gs>
                  <a:gs pos="75000">
                    <a:srgbClr val="0087E6"/>
                  </a:gs>
                  <a:gs pos="100000">
                    <a:srgbClr val="005CBF"/>
                  </a:gs>
                </a:gsLst>
                <a:lin ang="5400000" scaled="0"/>
              </a:gradFill>
              <a:effectLst>
                <a:glow rad="139700">
                  <a:schemeClr val="accent2">
                    <a:satMod val="175000"/>
                    <a:alpha val="40000"/>
                  </a:schemeClr>
                </a:glow>
                <a:outerShdw blurRad="50800" dist="39000" dir="5460000" algn="tl">
                  <a:srgbClr val="000000">
                    <a:alpha val="38000"/>
                  </a:srgbClr>
                </a:outerShdw>
              </a:effectLst>
              <a:latin typeface="Arial Black" pitchFamily="34" charset="0"/>
              <a:cs typeface="Arial" pitchFamily="34" charset="0"/>
            </a:endParaRPr>
          </a:p>
        </p:txBody>
      </p:sp>
      <p:sp>
        <p:nvSpPr>
          <p:cNvPr id="7" name="Прямоугольник 6"/>
          <p:cNvSpPr/>
          <p:nvPr/>
        </p:nvSpPr>
        <p:spPr>
          <a:xfrm>
            <a:off x="539552" y="2564904"/>
            <a:ext cx="8208912" cy="3693319"/>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
            <a:r>
              <a:rPr lang="ru-RU" b="1" dirty="0" smtClean="0">
                <a:ln w="11430"/>
                <a:gradFill>
                  <a:gsLst>
                    <a:gs pos="0">
                      <a:srgbClr val="03D4A8"/>
                    </a:gs>
                    <a:gs pos="25000">
                      <a:srgbClr val="21D6E0"/>
                    </a:gs>
                    <a:gs pos="75000">
                      <a:srgbClr val="0087E6"/>
                    </a:gs>
                    <a:gs pos="100000">
                      <a:srgbClr val="005CBF"/>
                    </a:gs>
                  </a:gsLst>
                  <a:lin ang="5400000" scaled="0"/>
                </a:gradFill>
                <a:effectLst>
                  <a:outerShdw blurRad="50800" dist="39000" dir="5460000" algn="tl">
                    <a:srgbClr val="000000">
                      <a:alpha val="38000"/>
                    </a:srgbClr>
                  </a:outerShdw>
                </a:effectLst>
                <a:latin typeface="Arial Black" pitchFamily="34" charset="0"/>
                <a:ea typeface="Times New Roman" pitchFamily="18" charset="0"/>
                <a:cs typeface="Times New Roman" pitchFamily="18" charset="0"/>
              </a:rPr>
              <a:t>ФОРМИРОВАНИЕ ТВОРЧЕСКОЙ ЛИЧНОСТИ, НАИБОЛЕЕ ПОЛНОЕ ЕЁ РАСКРЫТИЕ - ВАЖНЕЙШАЯ ЗАДАЧА ПЕДАГОГИКИ НА СОВРЕМЕННОМ ЭТАПЕ. ЭФФЕКТИВНЫМ СРЕДСТВОМ ЕЁ РЕШЕНИЯ В ДОШКОЛЬНОМ ДЕТСТВЕ ЯВЛЯЕТСЯ ИЗОБРАЗИТЕЛЬНОЕ ТВОРЧЕСТВО, В ТОМ ЧИСЛЕ С ПОМОЩЬЮ НЕТРАДИЦИОННЫХ ТЕХНИК, СПОСОБОВ И ФОРМ ЕЁ ОРГАНИЗАЦИИ. В ПРОЦЕССЕ ТВОРЧЕСТВА РЕБЁНОК РАЗВИВАЕТСЯ ИНТЕЛЛЕКТУАЛЬНО И ЭМОЦИОНАЛЬНО, ОПРЕДЕЛЯЕТ СВОЁ ОТНОШЕНИЕ К ЖИЗНИ, ВЫРАЖАЕТ СЕБЯ И СВОИ ЧУВСТВА, ПРИОБРЕТАЕТ ОПЫТ ВЗАИМООТНОШЕНИЙ, СОВЕРШЕНСТВУЕТ НАВЫКИ РАБОТЫ С РАЗЛИЧНЫМИ ИНСТРУМЕНТАМИ И МАТЕРИАЛАМИ. </a:t>
            </a:r>
            <a:endParaRPr lang="ru-RU" b="1" dirty="0">
              <a:ln w="11430"/>
              <a:gradFill>
                <a:gsLst>
                  <a:gs pos="0">
                    <a:srgbClr val="03D4A8"/>
                  </a:gs>
                  <a:gs pos="25000">
                    <a:srgbClr val="21D6E0"/>
                  </a:gs>
                  <a:gs pos="75000">
                    <a:srgbClr val="0087E6"/>
                  </a:gs>
                  <a:gs pos="100000">
                    <a:srgbClr val="005CBF"/>
                  </a:gs>
                </a:gsLst>
                <a:lin ang="5400000" scaled="0"/>
              </a:gradFill>
              <a:effectLst>
                <a:outerShdw blurRad="50800" dist="39000" dir="5460000" algn="tl">
                  <a:srgbClr val="000000">
                    <a:alpha val="38000"/>
                  </a:srgbClr>
                </a:outerShdw>
              </a:effectLst>
              <a:latin typeface="Arial Black"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fon-140.jpg"/>
          <p:cNvPicPr>
            <a:picLocks noChangeAspect="1"/>
          </p:cNvPicPr>
          <p:nvPr/>
        </p:nvPicPr>
        <p:blipFill>
          <a:blip r:embed="rId2" cstate="print">
            <a:lum contrast="20000"/>
          </a:blip>
          <a:stretch>
            <a:fillRect/>
          </a:stretch>
        </p:blipFill>
        <p:spPr>
          <a:xfrm>
            <a:off x="0" y="0"/>
            <a:ext cx="9144000" cy="6858000"/>
          </a:xfrm>
          <a:prstGeom prst="rect">
            <a:avLst/>
          </a:prstGeom>
        </p:spPr>
      </p:pic>
      <p:sp>
        <p:nvSpPr>
          <p:cNvPr id="4" name="Прямоугольник 3"/>
          <p:cNvSpPr/>
          <p:nvPr/>
        </p:nvSpPr>
        <p:spPr>
          <a:xfrm>
            <a:off x="467544" y="188640"/>
            <a:ext cx="8208912" cy="1815882"/>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800" b="1" dirty="0" smtClean="0">
                <a:ln w="11430"/>
                <a:gradFill>
                  <a:gsLst>
                    <a:gs pos="0">
                      <a:srgbClr val="03D4A8"/>
                    </a:gs>
                    <a:gs pos="25000">
                      <a:srgbClr val="21D6E0"/>
                    </a:gs>
                    <a:gs pos="75000">
                      <a:srgbClr val="0087E6"/>
                    </a:gs>
                    <a:gs pos="100000">
                      <a:srgbClr val="005CBF"/>
                    </a:gs>
                  </a:gsLst>
                  <a:lin ang="5400000" scaled="0"/>
                </a:gradFill>
                <a:effectLst>
                  <a:outerShdw blurRad="50800" dist="39000" dir="5460000" algn="tl">
                    <a:srgbClr val="000000">
                      <a:alpha val="38000"/>
                    </a:srgbClr>
                  </a:outerShdw>
                </a:effectLst>
                <a:latin typeface="Arial Black" pitchFamily="34" charset="0"/>
              </a:rPr>
              <a:t>ПРОВЕДЕНИЕ МАСТЕР-КЛАССА НА ЗАКРЫТИИ РЕСПУБЛИКАНСКОГО КОНКУРСА «ВОСПИТАТЕЛЬ ГОДА» ДК «ОРИОН»</a:t>
            </a:r>
            <a:endParaRPr lang="ru-RU" sz="2800" b="1" dirty="0">
              <a:ln w="11430"/>
              <a:gradFill>
                <a:gsLst>
                  <a:gs pos="0">
                    <a:srgbClr val="03D4A8"/>
                  </a:gs>
                  <a:gs pos="25000">
                    <a:srgbClr val="21D6E0"/>
                  </a:gs>
                  <a:gs pos="75000">
                    <a:srgbClr val="0087E6"/>
                  </a:gs>
                  <a:gs pos="100000">
                    <a:srgbClr val="005CBF"/>
                  </a:gs>
                </a:gsLst>
                <a:lin ang="5400000" scaled="0"/>
              </a:gradFill>
              <a:effectLst>
                <a:outerShdw blurRad="50800" dist="39000" dir="5460000" algn="tl">
                  <a:srgbClr val="000000">
                    <a:alpha val="38000"/>
                  </a:srgbClr>
                </a:outerShdw>
              </a:effectLst>
              <a:latin typeface="Arial Black" pitchFamily="34" charset="0"/>
            </a:endParaRPr>
          </a:p>
        </p:txBody>
      </p:sp>
      <p:pic>
        <p:nvPicPr>
          <p:cNvPr id="5" name="Рисунок 4" descr="IMG_7409.JPG"/>
          <p:cNvPicPr>
            <a:picLocks noChangeAspect="1"/>
          </p:cNvPicPr>
          <p:nvPr/>
        </p:nvPicPr>
        <p:blipFill>
          <a:blip r:embed="rId3" cstate="print">
            <a:lum contrast="40000"/>
          </a:blip>
          <a:stretch>
            <a:fillRect/>
          </a:stretch>
        </p:blipFill>
        <p:spPr>
          <a:xfrm>
            <a:off x="1043608" y="1988500"/>
            <a:ext cx="7056784" cy="4704523"/>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fon-140.jpg"/>
          <p:cNvPicPr>
            <a:picLocks noChangeAspect="1"/>
          </p:cNvPicPr>
          <p:nvPr/>
        </p:nvPicPr>
        <p:blipFill>
          <a:blip r:embed="rId2" cstate="print">
            <a:lum contrast="20000"/>
          </a:blip>
          <a:stretch>
            <a:fillRect/>
          </a:stretch>
        </p:blipFill>
        <p:spPr>
          <a:xfrm>
            <a:off x="0" y="0"/>
            <a:ext cx="9144000" cy="6858000"/>
          </a:xfrm>
          <a:prstGeom prst="rect">
            <a:avLst/>
          </a:prstGeom>
        </p:spPr>
      </p:pic>
      <p:sp>
        <p:nvSpPr>
          <p:cNvPr id="3" name="Прямоугольник 2"/>
          <p:cNvSpPr/>
          <p:nvPr/>
        </p:nvSpPr>
        <p:spPr>
          <a:xfrm>
            <a:off x="251520" y="476672"/>
            <a:ext cx="8630889" cy="523220"/>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2800" b="1" dirty="0" smtClean="0">
                <a:ln w="11430"/>
                <a:gradFill>
                  <a:gsLst>
                    <a:gs pos="0">
                      <a:srgbClr val="03D4A8"/>
                    </a:gs>
                    <a:gs pos="25000">
                      <a:srgbClr val="21D6E0"/>
                    </a:gs>
                    <a:gs pos="75000">
                      <a:srgbClr val="0087E6"/>
                    </a:gs>
                    <a:gs pos="100000">
                      <a:srgbClr val="005CBF"/>
                    </a:gs>
                  </a:gsLst>
                  <a:lin ang="5400000" scaled="0"/>
                </a:gradFill>
                <a:effectLst>
                  <a:outerShdw blurRad="50800" dist="39000" dir="5460000" algn="tl">
                    <a:srgbClr val="000000">
                      <a:alpha val="38000"/>
                    </a:srgbClr>
                  </a:outerShdw>
                </a:effectLst>
                <a:latin typeface="Arial Black" pitchFamily="34" charset="0"/>
              </a:rPr>
              <a:t>ОРГАНИЗАЦИЯ ТВОРЧЕСКОЙ ВЫСТАВКИ</a:t>
            </a:r>
            <a:endParaRPr lang="ru-RU" sz="2800" b="1" dirty="0">
              <a:ln w="11430"/>
              <a:gradFill>
                <a:gsLst>
                  <a:gs pos="0">
                    <a:srgbClr val="03D4A8"/>
                  </a:gs>
                  <a:gs pos="25000">
                    <a:srgbClr val="21D6E0"/>
                  </a:gs>
                  <a:gs pos="75000">
                    <a:srgbClr val="0087E6"/>
                  </a:gs>
                  <a:gs pos="100000">
                    <a:srgbClr val="005CBF"/>
                  </a:gs>
                </a:gsLst>
                <a:lin ang="5400000" scaled="0"/>
              </a:gradFill>
              <a:effectLst>
                <a:outerShdw blurRad="50800" dist="39000" dir="5460000" algn="tl">
                  <a:srgbClr val="000000">
                    <a:alpha val="38000"/>
                  </a:srgbClr>
                </a:outerShdw>
              </a:effectLst>
              <a:latin typeface="Arial Black" pitchFamily="34" charset="0"/>
            </a:endParaRPr>
          </a:p>
        </p:txBody>
      </p:sp>
      <p:pic>
        <p:nvPicPr>
          <p:cNvPr id="4" name="Рисунок 3" descr="IMG_20180413_113154.jpg"/>
          <p:cNvPicPr>
            <a:picLocks noChangeAspect="1"/>
          </p:cNvPicPr>
          <p:nvPr/>
        </p:nvPicPr>
        <p:blipFill>
          <a:blip r:embed="rId3" cstate="print">
            <a:lum contrast="40000"/>
          </a:blip>
          <a:srcRect l="4326" r="1963"/>
          <a:stretch>
            <a:fillRect/>
          </a:stretch>
        </p:blipFill>
        <p:spPr>
          <a:xfrm>
            <a:off x="251520" y="1412776"/>
            <a:ext cx="8568952" cy="5134708"/>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fon-140.jpg"/>
          <p:cNvPicPr>
            <a:picLocks noChangeAspect="1"/>
          </p:cNvPicPr>
          <p:nvPr/>
        </p:nvPicPr>
        <p:blipFill>
          <a:blip r:embed="rId2" cstate="print">
            <a:lum contrast="20000"/>
          </a:blip>
          <a:stretch>
            <a:fillRect/>
          </a:stretch>
        </p:blipFill>
        <p:spPr>
          <a:xfrm>
            <a:off x="0" y="0"/>
            <a:ext cx="9144000" cy="6858000"/>
          </a:xfrm>
          <a:prstGeom prst="rect">
            <a:avLst/>
          </a:prstGeom>
        </p:spPr>
      </p:pic>
      <p:sp>
        <p:nvSpPr>
          <p:cNvPr id="3" name="Прямоугольник 2"/>
          <p:cNvSpPr/>
          <p:nvPr/>
        </p:nvSpPr>
        <p:spPr>
          <a:xfrm>
            <a:off x="2699792" y="404664"/>
            <a:ext cx="3743332" cy="523220"/>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2800" b="1" dirty="0" smtClean="0">
                <a:ln w="11430"/>
                <a:gradFill>
                  <a:gsLst>
                    <a:gs pos="0">
                      <a:srgbClr val="03D4A8"/>
                    </a:gs>
                    <a:gs pos="25000">
                      <a:srgbClr val="21D6E0"/>
                    </a:gs>
                    <a:gs pos="75000">
                      <a:srgbClr val="0087E6"/>
                    </a:gs>
                    <a:gs pos="100000">
                      <a:srgbClr val="005CBF"/>
                    </a:gs>
                  </a:gsLst>
                  <a:lin ang="5400000" scaled="0"/>
                </a:gradFill>
                <a:effectLst>
                  <a:glow rad="228600">
                    <a:schemeClr val="accent2">
                      <a:satMod val="175000"/>
                      <a:alpha val="40000"/>
                    </a:schemeClr>
                  </a:glow>
                  <a:outerShdw blurRad="50800" dist="39000" dir="5460000" algn="tl">
                    <a:srgbClr val="000000">
                      <a:alpha val="38000"/>
                    </a:srgbClr>
                  </a:outerShdw>
                </a:effectLst>
                <a:latin typeface="Arial Black" pitchFamily="34" charset="0"/>
              </a:rPr>
              <a:t>ИТОГИ ПРОЕКТА:</a:t>
            </a:r>
          </a:p>
        </p:txBody>
      </p:sp>
      <p:sp>
        <p:nvSpPr>
          <p:cNvPr id="38913" name="Rectangle 1"/>
          <p:cNvSpPr>
            <a:spLocks noChangeArrowheads="1"/>
          </p:cNvSpPr>
          <p:nvPr/>
        </p:nvSpPr>
        <p:spPr bwMode="auto">
          <a:xfrm>
            <a:off x="251520" y="773711"/>
            <a:ext cx="8640960" cy="517064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228600" algn="ctr" defTabSz="914400" rtl="0" eaLnBrk="1" fontAlgn="base" latinLnBrk="0" hangingPunct="1">
              <a:lnSpc>
                <a:spcPct val="100000"/>
              </a:lnSpc>
              <a:spcBef>
                <a:spcPct val="0"/>
              </a:spcBef>
              <a:spcAft>
                <a:spcPct val="0"/>
              </a:spcAft>
              <a:buClrTx/>
              <a:buSzTx/>
              <a:buFontTx/>
              <a:buNone/>
              <a:tabLst/>
            </a:pPr>
            <a:endParaRPr kumimoji="0" lang="ru-RU" sz="2400" b="1" i="0" u="none" strike="noStrike" normalizeH="0" baseline="0" dirty="0" smtClean="0">
              <a:ln w="11430"/>
              <a:gradFill>
                <a:gsLst>
                  <a:gs pos="0">
                    <a:srgbClr val="03D4A8"/>
                  </a:gs>
                  <a:gs pos="25000">
                    <a:srgbClr val="21D6E0"/>
                  </a:gs>
                  <a:gs pos="75000">
                    <a:srgbClr val="0087E6"/>
                  </a:gs>
                  <a:gs pos="100000">
                    <a:srgbClr val="005CBF"/>
                  </a:gs>
                </a:gsLst>
                <a:lin ang="5400000" scaled="0"/>
              </a:gradFill>
              <a:effectLst>
                <a:outerShdw blurRad="50800" dist="39000" dir="5460000" algn="tl">
                  <a:srgbClr val="000000">
                    <a:alpha val="38000"/>
                  </a:srgbClr>
                </a:outerShdw>
              </a:effectLst>
              <a:latin typeface="Arial Black" pitchFamily="34" charset="0"/>
              <a:ea typeface="Times New Roman" pitchFamily="18" charset="0"/>
              <a:cs typeface="Times New Roman" pitchFamily="18" charset="0"/>
            </a:endParaRPr>
          </a:p>
          <a:p>
            <a:pPr marL="0" marR="0" lvl="0" indent="228600" algn="ctr" defTabSz="914400" rtl="0" eaLnBrk="1" fontAlgn="base" latinLnBrk="0" hangingPunct="1">
              <a:lnSpc>
                <a:spcPct val="100000"/>
              </a:lnSpc>
              <a:spcBef>
                <a:spcPct val="0"/>
              </a:spcBef>
              <a:spcAft>
                <a:spcPct val="0"/>
              </a:spcAft>
              <a:buClrTx/>
              <a:buSzTx/>
              <a:buFontTx/>
              <a:buNone/>
              <a:tabLst/>
            </a:pPr>
            <a:r>
              <a:rPr kumimoji="0" lang="ru-RU" sz="2400" b="1" i="0" u="none" strike="noStrike" normalizeH="0" baseline="0" dirty="0" smtClean="0">
                <a:ln w="11430"/>
                <a:gradFill>
                  <a:gsLst>
                    <a:gs pos="0">
                      <a:srgbClr val="03D4A8"/>
                    </a:gs>
                    <a:gs pos="25000">
                      <a:srgbClr val="21D6E0"/>
                    </a:gs>
                    <a:gs pos="75000">
                      <a:srgbClr val="0087E6"/>
                    </a:gs>
                    <a:gs pos="100000">
                      <a:srgbClr val="005CBF"/>
                    </a:gs>
                  </a:gsLst>
                  <a:lin ang="5400000" scaled="0"/>
                </a:gradFill>
                <a:effectLst>
                  <a:outerShdw blurRad="50800" dist="39000" dir="5460000" algn="tl">
                    <a:srgbClr val="000000">
                      <a:alpha val="38000"/>
                    </a:srgbClr>
                  </a:outerShdw>
                </a:effectLst>
                <a:latin typeface="Arial Black" pitchFamily="34" charset="0"/>
                <a:ea typeface="Times New Roman" pitchFamily="18" charset="0"/>
                <a:cs typeface="Times New Roman" pitchFamily="18" charset="0"/>
              </a:rPr>
              <a:t>ПРИ РАБОТЕ НАД ПРОЕКТОМ ЦЕЛЬ ВЫПОЛНЕНА, РЕШЕНЫ ВСЕ ПОСТАВЛЕННЫЕ </a:t>
            </a:r>
            <a:r>
              <a:rPr kumimoji="0" lang="ru-RU" sz="2400" b="1" i="0" strike="noStrike" normalizeH="0" baseline="0" dirty="0" smtClean="0">
                <a:ln w="11430"/>
                <a:gradFill>
                  <a:gsLst>
                    <a:gs pos="0">
                      <a:srgbClr val="03D4A8"/>
                    </a:gs>
                    <a:gs pos="25000">
                      <a:srgbClr val="21D6E0"/>
                    </a:gs>
                    <a:gs pos="75000">
                      <a:srgbClr val="0087E6"/>
                    </a:gs>
                    <a:gs pos="100000">
                      <a:srgbClr val="005CBF"/>
                    </a:gs>
                  </a:gsLst>
                  <a:lin ang="5400000" scaled="0"/>
                </a:gradFill>
                <a:effectLst>
                  <a:outerShdw blurRad="50800" dist="39000" dir="5460000" algn="tl">
                    <a:srgbClr val="000000">
                      <a:alpha val="38000"/>
                    </a:srgbClr>
                  </a:outerShdw>
                </a:effectLst>
                <a:latin typeface="Arial Black" pitchFamily="34" charset="0"/>
                <a:ea typeface="Times New Roman" pitchFamily="18" charset="0"/>
                <a:cs typeface="Times New Roman" pitchFamily="18" charset="0"/>
              </a:rPr>
              <a:t>ЗАДАЧИ</a:t>
            </a:r>
            <a:r>
              <a:rPr kumimoji="0" lang="ru-RU" sz="2400" b="1" i="0" u="none" strike="noStrike" normalizeH="0" baseline="0" dirty="0" smtClean="0">
                <a:ln w="11430"/>
                <a:gradFill>
                  <a:gsLst>
                    <a:gs pos="0">
                      <a:srgbClr val="03D4A8"/>
                    </a:gs>
                    <a:gs pos="25000">
                      <a:srgbClr val="21D6E0"/>
                    </a:gs>
                    <a:gs pos="75000">
                      <a:srgbClr val="0087E6"/>
                    </a:gs>
                    <a:gs pos="100000">
                      <a:srgbClr val="005CBF"/>
                    </a:gs>
                  </a:gsLst>
                  <a:lin ang="5400000" scaled="0"/>
                </a:gradFill>
                <a:effectLst>
                  <a:outerShdw blurRad="50800" dist="39000" dir="5460000" algn="tl">
                    <a:srgbClr val="000000">
                      <a:alpha val="38000"/>
                    </a:srgbClr>
                  </a:outerShdw>
                </a:effectLst>
                <a:latin typeface="Arial Black" pitchFamily="34" charset="0"/>
                <a:ea typeface="Times New Roman" pitchFamily="18" charset="0"/>
                <a:cs typeface="Times New Roman" pitchFamily="18" charset="0"/>
              </a:rPr>
              <a:t>:</a:t>
            </a:r>
            <a:endParaRPr kumimoji="0" lang="ru-RU" sz="2000" b="1" i="0" u="none" strike="noStrike" normalizeH="0" baseline="0" dirty="0" smtClean="0">
              <a:ln w="11430"/>
              <a:gradFill>
                <a:gsLst>
                  <a:gs pos="0">
                    <a:srgbClr val="03D4A8"/>
                  </a:gs>
                  <a:gs pos="25000">
                    <a:srgbClr val="21D6E0"/>
                  </a:gs>
                  <a:gs pos="75000">
                    <a:srgbClr val="0087E6"/>
                  </a:gs>
                  <a:gs pos="100000">
                    <a:srgbClr val="005CBF"/>
                  </a:gs>
                </a:gsLst>
                <a:lin ang="5400000" scaled="0"/>
              </a:gradFill>
              <a:effectLst>
                <a:outerShdw blurRad="50800" dist="39000" dir="5460000" algn="tl">
                  <a:srgbClr val="000000">
                    <a:alpha val="38000"/>
                  </a:srgbClr>
                </a:outerShdw>
              </a:effectLst>
              <a:latin typeface="Arial Black" pitchFamily="34" charset="0"/>
              <a:ea typeface="Times New Roman" pitchFamily="18" charset="0"/>
              <a:cs typeface="Times New Roman" pitchFamily="18" charset="0"/>
            </a:endParaRPr>
          </a:p>
          <a:p>
            <a:pPr marL="0" marR="0" lvl="0" indent="228600" algn="l" defTabSz="914400" rtl="0" eaLnBrk="1" fontAlgn="base" latinLnBrk="0" hangingPunct="1">
              <a:lnSpc>
                <a:spcPct val="100000"/>
              </a:lnSpc>
              <a:spcBef>
                <a:spcPct val="0"/>
              </a:spcBef>
              <a:spcAft>
                <a:spcPct val="0"/>
              </a:spcAft>
              <a:buClrTx/>
              <a:buSzTx/>
              <a:buFontTx/>
              <a:buNone/>
              <a:tabLst/>
            </a:pPr>
            <a:endParaRPr lang="ru-RU" sz="2000" b="1" dirty="0" smtClean="0">
              <a:ln w="11430"/>
              <a:gradFill>
                <a:gsLst>
                  <a:gs pos="0">
                    <a:srgbClr val="03D4A8"/>
                  </a:gs>
                  <a:gs pos="25000">
                    <a:srgbClr val="21D6E0"/>
                  </a:gs>
                  <a:gs pos="75000">
                    <a:srgbClr val="0087E6"/>
                  </a:gs>
                  <a:gs pos="100000">
                    <a:srgbClr val="005CBF"/>
                  </a:gs>
                </a:gsLst>
                <a:lin ang="5400000" scaled="0"/>
              </a:gradFill>
              <a:effectLst>
                <a:outerShdw blurRad="50800" dist="39000" dir="5460000" algn="tl">
                  <a:srgbClr val="000000">
                    <a:alpha val="38000"/>
                  </a:srgbClr>
                </a:outerShdw>
              </a:effectLst>
              <a:latin typeface="Arial Black" pitchFamily="34" charset="0"/>
              <a:cs typeface="Times New Roman" pitchFamily="18" charset="0"/>
            </a:endParaRPr>
          </a:p>
          <a:p>
            <a:pPr marL="0" marR="0" lvl="0" indent="228600" algn="l" defTabSz="914400" rtl="0" eaLnBrk="1" fontAlgn="base" latinLnBrk="0" hangingPunct="1">
              <a:lnSpc>
                <a:spcPct val="100000"/>
              </a:lnSpc>
              <a:spcBef>
                <a:spcPct val="0"/>
              </a:spcBef>
              <a:spcAft>
                <a:spcPct val="0"/>
              </a:spcAft>
              <a:buClrTx/>
              <a:buSzTx/>
              <a:buFontTx/>
              <a:buNone/>
              <a:tabLst/>
            </a:pPr>
            <a:endParaRPr kumimoji="0" lang="ru-RU" sz="1600" b="1" i="0" u="none" strike="noStrike" normalizeH="0" baseline="0" dirty="0" smtClean="0">
              <a:ln w="11430"/>
              <a:gradFill>
                <a:gsLst>
                  <a:gs pos="0">
                    <a:srgbClr val="03D4A8"/>
                  </a:gs>
                  <a:gs pos="25000">
                    <a:srgbClr val="21D6E0"/>
                  </a:gs>
                  <a:gs pos="75000">
                    <a:srgbClr val="0087E6"/>
                  </a:gs>
                  <a:gs pos="100000">
                    <a:srgbClr val="005CBF"/>
                  </a:gs>
                </a:gsLst>
                <a:lin ang="5400000" scaled="0"/>
              </a:gradFill>
              <a:effectLst>
                <a:outerShdw blurRad="50800" dist="39000" dir="5460000" algn="tl">
                  <a:srgbClr val="000000">
                    <a:alpha val="38000"/>
                  </a:srgbClr>
                </a:outerShdw>
              </a:effectLst>
              <a:latin typeface="Arial Black" pitchFamily="34" charset="0"/>
              <a:cs typeface="Arial" pitchFamily="34" charset="0"/>
            </a:endParaRPr>
          </a:p>
          <a:p>
            <a:pPr marL="457200" marR="0" lvl="1" indent="0" algn="l" defTabSz="914400" rtl="0" eaLnBrk="0" fontAlgn="base" latinLnBrk="0" hangingPunct="0">
              <a:lnSpc>
                <a:spcPct val="100000"/>
              </a:lnSpc>
              <a:spcBef>
                <a:spcPct val="0"/>
              </a:spcBef>
              <a:spcAft>
                <a:spcPct val="0"/>
              </a:spcAft>
              <a:buClrTx/>
              <a:buSzTx/>
              <a:buBlip>
                <a:blip r:embed="rId3"/>
              </a:buBlip>
              <a:tabLst/>
            </a:pPr>
            <a:r>
              <a:rPr kumimoji="0" lang="ru-RU" sz="2000" b="1" i="0" u="none" strike="noStrike" normalizeH="0" baseline="0" dirty="0" smtClean="0">
                <a:ln w="11430"/>
                <a:gradFill>
                  <a:gsLst>
                    <a:gs pos="0">
                      <a:srgbClr val="03D4A8"/>
                    </a:gs>
                    <a:gs pos="25000">
                      <a:srgbClr val="21D6E0"/>
                    </a:gs>
                    <a:gs pos="75000">
                      <a:srgbClr val="0087E6"/>
                    </a:gs>
                    <a:gs pos="100000">
                      <a:srgbClr val="005CBF"/>
                    </a:gs>
                  </a:gsLst>
                  <a:lin ang="5400000" scaled="0"/>
                </a:gradFill>
                <a:effectLst>
                  <a:outerShdw blurRad="50800" dist="39000" dir="5460000" algn="tl">
                    <a:srgbClr val="000000">
                      <a:alpha val="38000"/>
                    </a:srgbClr>
                  </a:outerShdw>
                </a:effectLst>
                <a:latin typeface="Arial Black" pitchFamily="34" charset="0"/>
                <a:ea typeface="Times New Roman" pitchFamily="18" charset="0"/>
                <a:cs typeface="Times New Roman" pitchFamily="18" charset="0"/>
              </a:rPr>
              <a:t>  МЫ ИЗУЧИЛИ ЛИТЕРАТУРУ ПО ДАННОЙ ТЕМЕ;</a:t>
            </a:r>
            <a:endParaRPr kumimoji="0" lang="ru-RU" sz="1600" b="1" i="0" u="none" strike="noStrike" normalizeH="0" baseline="0" dirty="0" smtClean="0">
              <a:ln w="11430"/>
              <a:gradFill>
                <a:gsLst>
                  <a:gs pos="0">
                    <a:srgbClr val="03D4A8"/>
                  </a:gs>
                  <a:gs pos="25000">
                    <a:srgbClr val="21D6E0"/>
                  </a:gs>
                  <a:gs pos="75000">
                    <a:srgbClr val="0087E6"/>
                  </a:gs>
                  <a:gs pos="100000">
                    <a:srgbClr val="005CBF"/>
                  </a:gs>
                </a:gsLst>
                <a:lin ang="5400000" scaled="0"/>
              </a:gradFill>
              <a:effectLst>
                <a:outerShdw blurRad="50800" dist="39000" dir="5460000" algn="tl">
                  <a:srgbClr val="000000">
                    <a:alpha val="38000"/>
                  </a:srgbClr>
                </a:outerShdw>
              </a:effectLst>
              <a:latin typeface="Arial Black" pitchFamily="34" charset="0"/>
              <a:cs typeface="Arial" pitchFamily="34" charset="0"/>
            </a:endParaRPr>
          </a:p>
          <a:p>
            <a:pPr marL="457200" marR="0" lvl="1" indent="0" algn="l" defTabSz="914400" rtl="0" eaLnBrk="0" fontAlgn="base" latinLnBrk="0" hangingPunct="0">
              <a:lnSpc>
                <a:spcPct val="100000"/>
              </a:lnSpc>
              <a:spcBef>
                <a:spcPct val="0"/>
              </a:spcBef>
              <a:spcAft>
                <a:spcPct val="0"/>
              </a:spcAft>
              <a:buClrTx/>
              <a:buSzTx/>
              <a:buBlip>
                <a:blip r:embed="rId3"/>
              </a:buBlip>
              <a:tabLst/>
            </a:pPr>
            <a:r>
              <a:rPr kumimoji="0" lang="ru-RU" sz="2000" b="1" i="0" u="none" strike="noStrike" normalizeH="0" baseline="0" dirty="0" smtClean="0">
                <a:ln w="11430"/>
                <a:gradFill>
                  <a:gsLst>
                    <a:gs pos="0">
                      <a:srgbClr val="03D4A8"/>
                    </a:gs>
                    <a:gs pos="25000">
                      <a:srgbClr val="21D6E0"/>
                    </a:gs>
                    <a:gs pos="75000">
                      <a:srgbClr val="0087E6"/>
                    </a:gs>
                    <a:gs pos="100000">
                      <a:srgbClr val="005CBF"/>
                    </a:gs>
                  </a:gsLst>
                  <a:lin ang="5400000" scaled="0"/>
                </a:gradFill>
                <a:effectLst>
                  <a:outerShdw blurRad="50800" dist="39000" dir="5460000" algn="tl">
                    <a:srgbClr val="000000">
                      <a:alpha val="38000"/>
                    </a:srgbClr>
                  </a:outerShdw>
                </a:effectLst>
                <a:latin typeface="Arial Black" pitchFamily="34" charset="0"/>
                <a:ea typeface="Times New Roman" pitchFamily="18" charset="0"/>
                <a:cs typeface="Times New Roman" pitchFamily="18" charset="0"/>
              </a:rPr>
              <a:t>  ПОЗНАКОМИЛИСЬ С ИНСТРУМЕНТАМИ И МАТЕРИАЛАМИ, ПРИМЕНЯЕМЫМИ В ДАННОМ ВИДЕ ИСКУССТВА;</a:t>
            </a:r>
            <a:endParaRPr kumimoji="0" lang="ru-RU" sz="1600" b="1" i="0" u="none" strike="noStrike" normalizeH="0" baseline="0" dirty="0" smtClean="0">
              <a:ln w="11430"/>
              <a:gradFill>
                <a:gsLst>
                  <a:gs pos="0">
                    <a:srgbClr val="03D4A8"/>
                  </a:gs>
                  <a:gs pos="25000">
                    <a:srgbClr val="21D6E0"/>
                  </a:gs>
                  <a:gs pos="75000">
                    <a:srgbClr val="0087E6"/>
                  </a:gs>
                  <a:gs pos="100000">
                    <a:srgbClr val="005CBF"/>
                  </a:gs>
                </a:gsLst>
                <a:lin ang="5400000" scaled="0"/>
              </a:gradFill>
              <a:effectLst>
                <a:outerShdw blurRad="50800" dist="39000" dir="5460000" algn="tl">
                  <a:srgbClr val="000000">
                    <a:alpha val="38000"/>
                  </a:srgbClr>
                </a:outerShdw>
              </a:effectLst>
              <a:latin typeface="Arial Black" pitchFamily="34" charset="0"/>
              <a:cs typeface="Arial" pitchFamily="34" charset="0"/>
            </a:endParaRPr>
          </a:p>
          <a:p>
            <a:pPr marL="457200" marR="0" lvl="1" indent="0" algn="l" defTabSz="914400" rtl="0" eaLnBrk="0" fontAlgn="base" latinLnBrk="0" hangingPunct="0">
              <a:lnSpc>
                <a:spcPct val="100000"/>
              </a:lnSpc>
              <a:spcBef>
                <a:spcPct val="0"/>
              </a:spcBef>
              <a:spcAft>
                <a:spcPct val="0"/>
              </a:spcAft>
              <a:buClrTx/>
              <a:buSzTx/>
              <a:buBlip>
                <a:blip r:embed="rId3"/>
              </a:buBlip>
              <a:tabLst/>
            </a:pPr>
            <a:r>
              <a:rPr kumimoji="0" lang="ru-RU" sz="2000" b="1" i="0" u="none" strike="noStrike" normalizeH="0" baseline="0" dirty="0" smtClean="0">
                <a:ln w="11430"/>
                <a:gradFill>
                  <a:gsLst>
                    <a:gs pos="0">
                      <a:srgbClr val="03D4A8"/>
                    </a:gs>
                    <a:gs pos="25000">
                      <a:srgbClr val="21D6E0"/>
                    </a:gs>
                    <a:gs pos="75000">
                      <a:srgbClr val="0087E6"/>
                    </a:gs>
                    <a:gs pos="100000">
                      <a:srgbClr val="005CBF"/>
                    </a:gs>
                  </a:gsLst>
                  <a:lin ang="5400000" scaled="0"/>
                </a:gradFill>
                <a:effectLst>
                  <a:outerShdw blurRad="50800" dist="39000" dir="5460000" algn="tl">
                    <a:srgbClr val="000000">
                      <a:alpha val="38000"/>
                    </a:srgbClr>
                  </a:outerShdw>
                </a:effectLst>
                <a:latin typeface="Arial Black" pitchFamily="34" charset="0"/>
                <a:ea typeface="Times New Roman" pitchFamily="18" charset="0"/>
                <a:cs typeface="Times New Roman" pitchFamily="18" charset="0"/>
              </a:rPr>
              <a:t>  У ДЕТЕЙ СФОРМИРОВАЛИСЬ ЗНАНИЯ И УМЕНИЯ В НОВОЙ ТЕХНИКЕ РИСОВАНИЯ «БАТИК»</a:t>
            </a:r>
            <a:endParaRPr kumimoji="0" lang="ru-RU" sz="1600" b="1" i="0" u="none" strike="noStrike" normalizeH="0" baseline="0" dirty="0" smtClean="0">
              <a:ln w="11430"/>
              <a:gradFill>
                <a:gsLst>
                  <a:gs pos="0">
                    <a:srgbClr val="03D4A8"/>
                  </a:gs>
                  <a:gs pos="25000">
                    <a:srgbClr val="21D6E0"/>
                  </a:gs>
                  <a:gs pos="75000">
                    <a:srgbClr val="0087E6"/>
                  </a:gs>
                  <a:gs pos="100000">
                    <a:srgbClr val="005CBF"/>
                  </a:gs>
                </a:gsLst>
                <a:lin ang="5400000" scaled="0"/>
              </a:gradFill>
              <a:effectLst>
                <a:outerShdw blurRad="50800" dist="39000" dir="5460000" algn="tl">
                  <a:srgbClr val="000000">
                    <a:alpha val="38000"/>
                  </a:srgbClr>
                </a:outerShdw>
              </a:effectLst>
              <a:latin typeface="Arial Black" pitchFamily="34" charset="0"/>
              <a:cs typeface="Arial" pitchFamily="34" charset="0"/>
            </a:endParaRPr>
          </a:p>
          <a:p>
            <a:pPr marL="457200" marR="0" lvl="1" indent="0" algn="l" defTabSz="914400" rtl="0" eaLnBrk="0" fontAlgn="base" latinLnBrk="0" hangingPunct="0">
              <a:lnSpc>
                <a:spcPct val="100000"/>
              </a:lnSpc>
              <a:spcBef>
                <a:spcPct val="0"/>
              </a:spcBef>
              <a:spcAft>
                <a:spcPct val="0"/>
              </a:spcAft>
              <a:buClrTx/>
              <a:buSzTx/>
              <a:buBlip>
                <a:blip r:embed="rId3"/>
              </a:buBlip>
              <a:tabLst/>
            </a:pPr>
            <a:r>
              <a:rPr kumimoji="0" lang="ru-RU" sz="2000" b="1" i="0" u="none" strike="noStrike" normalizeH="0" baseline="0" dirty="0" smtClean="0">
                <a:ln w="11430"/>
                <a:gradFill>
                  <a:gsLst>
                    <a:gs pos="0">
                      <a:srgbClr val="03D4A8"/>
                    </a:gs>
                    <a:gs pos="25000">
                      <a:srgbClr val="21D6E0"/>
                    </a:gs>
                    <a:gs pos="75000">
                      <a:srgbClr val="0087E6"/>
                    </a:gs>
                    <a:gs pos="100000">
                      <a:srgbClr val="005CBF"/>
                    </a:gs>
                  </a:gsLst>
                  <a:lin ang="5400000" scaled="0"/>
                </a:gradFill>
                <a:effectLst>
                  <a:outerShdw blurRad="50800" dist="39000" dir="5460000" algn="tl">
                    <a:srgbClr val="000000">
                      <a:alpha val="38000"/>
                    </a:srgbClr>
                  </a:outerShdw>
                </a:effectLst>
                <a:latin typeface="Arial Black" pitchFamily="34" charset="0"/>
                <a:ea typeface="Times New Roman" pitchFamily="18" charset="0"/>
                <a:cs typeface="Times New Roman" pitchFamily="18" charset="0"/>
              </a:rPr>
              <a:t>  ВЫПОЛНИЛИ РАБОТЫ В РАЗНЫХ ТЕХНИКАХ БАТИКА. </a:t>
            </a:r>
            <a:endParaRPr kumimoji="0" lang="ru-RU" sz="1600" b="1" i="0" u="none" strike="noStrike" normalizeH="0" baseline="0" dirty="0" smtClean="0">
              <a:ln w="11430"/>
              <a:gradFill>
                <a:gsLst>
                  <a:gs pos="0">
                    <a:srgbClr val="03D4A8"/>
                  </a:gs>
                  <a:gs pos="25000">
                    <a:srgbClr val="21D6E0"/>
                  </a:gs>
                  <a:gs pos="75000">
                    <a:srgbClr val="0087E6"/>
                  </a:gs>
                  <a:gs pos="100000">
                    <a:srgbClr val="005CBF"/>
                  </a:gs>
                </a:gsLst>
                <a:lin ang="5400000" scaled="0"/>
              </a:gradFill>
              <a:effectLst>
                <a:outerShdw blurRad="50800" dist="39000" dir="5460000" algn="tl">
                  <a:srgbClr val="000000">
                    <a:alpha val="38000"/>
                  </a:srgbClr>
                </a:outerShdw>
              </a:effectLst>
              <a:latin typeface="Arial Black" pitchFamily="34" charset="0"/>
              <a:cs typeface="Arial" pitchFamily="34" charset="0"/>
            </a:endParaRPr>
          </a:p>
          <a:p>
            <a:pPr marL="457200" marR="0" lvl="1" indent="0" algn="l" defTabSz="914400" rtl="0" eaLnBrk="0" fontAlgn="base" latinLnBrk="0" hangingPunct="0">
              <a:lnSpc>
                <a:spcPct val="100000"/>
              </a:lnSpc>
              <a:spcBef>
                <a:spcPct val="0"/>
              </a:spcBef>
              <a:spcAft>
                <a:spcPct val="0"/>
              </a:spcAft>
              <a:buClrTx/>
              <a:buSzTx/>
              <a:buBlip>
                <a:blip r:embed="rId3"/>
              </a:buBlip>
              <a:tabLst/>
            </a:pPr>
            <a:r>
              <a:rPr kumimoji="0" lang="ru-RU" sz="2000" b="1" i="0" u="none" strike="noStrike" normalizeH="0" baseline="0" dirty="0" smtClean="0">
                <a:ln w="11430"/>
                <a:gradFill>
                  <a:gsLst>
                    <a:gs pos="0">
                      <a:srgbClr val="03D4A8"/>
                    </a:gs>
                    <a:gs pos="25000">
                      <a:srgbClr val="21D6E0"/>
                    </a:gs>
                    <a:gs pos="75000">
                      <a:srgbClr val="0087E6"/>
                    </a:gs>
                    <a:gs pos="100000">
                      <a:srgbClr val="005CBF"/>
                    </a:gs>
                  </a:gsLst>
                  <a:lin ang="5400000" scaled="0"/>
                </a:gradFill>
                <a:effectLst>
                  <a:outerShdw blurRad="50800" dist="39000" dir="5460000" algn="tl">
                    <a:srgbClr val="000000">
                      <a:alpha val="38000"/>
                    </a:srgbClr>
                  </a:outerShdw>
                </a:effectLst>
                <a:latin typeface="Arial Black" pitchFamily="34" charset="0"/>
                <a:ea typeface="Times New Roman" pitchFamily="18" charset="0"/>
                <a:cs typeface="Times New Roman" pitchFamily="18" charset="0"/>
              </a:rPr>
              <a:t>  ОФОРМИЛИ ВЫСТАВКУ </a:t>
            </a:r>
            <a:r>
              <a:rPr kumimoji="0" lang="ru-RU" sz="2000" b="1" i="1" u="none" strike="noStrike" normalizeH="0" baseline="0" dirty="0" smtClean="0">
                <a:ln w="11430"/>
                <a:gradFill>
                  <a:gsLst>
                    <a:gs pos="0">
                      <a:srgbClr val="03D4A8"/>
                    </a:gs>
                    <a:gs pos="25000">
                      <a:srgbClr val="21D6E0"/>
                    </a:gs>
                    <a:gs pos="75000">
                      <a:srgbClr val="0087E6"/>
                    </a:gs>
                    <a:gs pos="100000">
                      <a:srgbClr val="005CBF"/>
                    </a:gs>
                  </a:gsLst>
                  <a:lin ang="5400000" scaled="0"/>
                </a:gradFill>
                <a:effectLst>
                  <a:outerShdw blurRad="50800" dist="39000" dir="5460000" algn="tl">
                    <a:srgbClr val="000000">
                      <a:alpha val="38000"/>
                    </a:srgbClr>
                  </a:outerShdw>
                </a:effectLst>
                <a:latin typeface="Arial Black" pitchFamily="34" charset="0"/>
                <a:ea typeface="Times New Roman" pitchFamily="18" charset="0"/>
                <a:cs typeface="Times New Roman" pitchFamily="18" charset="0"/>
              </a:rPr>
              <a:t>«МИР ПРИРОДЫ В БАТИКЕ»</a:t>
            </a:r>
            <a:r>
              <a:rPr kumimoji="0" lang="ru-RU" sz="2000" b="1" i="0" u="none" strike="noStrike" normalizeH="0" baseline="0" dirty="0" smtClean="0">
                <a:ln w="11430"/>
                <a:gradFill>
                  <a:gsLst>
                    <a:gs pos="0">
                      <a:srgbClr val="03D4A8"/>
                    </a:gs>
                    <a:gs pos="25000">
                      <a:srgbClr val="21D6E0"/>
                    </a:gs>
                    <a:gs pos="75000">
                      <a:srgbClr val="0087E6"/>
                    </a:gs>
                    <a:gs pos="100000">
                      <a:srgbClr val="005CBF"/>
                    </a:gs>
                  </a:gsLst>
                  <a:lin ang="5400000" scaled="0"/>
                </a:gradFill>
                <a:effectLst>
                  <a:outerShdw blurRad="50800" dist="39000" dir="5460000" algn="tl">
                    <a:srgbClr val="000000">
                      <a:alpha val="38000"/>
                    </a:srgbClr>
                  </a:outerShdw>
                </a:effectLst>
                <a:latin typeface="Arial Black" pitchFamily="34" charset="0"/>
                <a:ea typeface="Times New Roman" pitchFamily="18" charset="0"/>
                <a:cs typeface="Times New Roman" pitchFamily="18" charset="0"/>
              </a:rPr>
              <a:t>.</a:t>
            </a:r>
            <a:endParaRPr kumimoji="0" lang="ru-RU" sz="1600" b="1" i="0" u="none" strike="noStrike" normalizeH="0" baseline="0" dirty="0" smtClean="0">
              <a:ln w="11430"/>
              <a:gradFill>
                <a:gsLst>
                  <a:gs pos="0">
                    <a:srgbClr val="03D4A8"/>
                  </a:gs>
                  <a:gs pos="25000">
                    <a:srgbClr val="21D6E0"/>
                  </a:gs>
                  <a:gs pos="75000">
                    <a:srgbClr val="0087E6"/>
                  </a:gs>
                  <a:gs pos="100000">
                    <a:srgbClr val="005CBF"/>
                  </a:gs>
                </a:gsLst>
                <a:lin ang="5400000" scaled="0"/>
              </a:gradFill>
              <a:effectLst>
                <a:outerShdw blurRad="50800" dist="39000" dir="5460000" algn="tl">
                  <a:srgbClr val="000000">
                    <a:alpha val="38000"/>
                  </a:srgbClr>
                </a:outerShdw>
              </a:effectLst>
              <a:latin typeface="Arial Black"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1" i="0" u="none" strike="noStrike" normalizeH="0" baseline="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endParaRPr>
          </a:p>
        </p:txBody>
      </p:sp>
      <p:pic>
        <p:nvPicPr>
          <p:cNvPr id="5" name="Рисунок 4" descr="5735dcf335cb5154aa671614.png"/>
          <p:cNvPicPr>
            <a:picLocks noChangeAspect="1"/>
          </p:cNvPicPr>
          <p:nvPr/>
        </p:nvPicPr>
        <p:blipFill>
          <a:blip r:embed="rId4" cstate="print">
            <a:lum contrast="40000"/>
          </a:blip>
          <a:stretch>
            <a:fillRect/>
          </a:stretch>
        </p:blipFill>
        <p:spPr>
          <a:xfrm rot="9167466">
            <a:off x="287391" y="65045"/>
            <a:ext cx="1756289" cy="1682118"/>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fon-140.jpg"/>
          <p:cNvPicPr>
            <a:picLocks noChangeAspect="1"/>
          </p:cNvPicPr>
          <p:nvPr/>
        </p:nvPicPr>
        <p:blipFill>
          <a:blip r:embed="rId2" cstate="print">
            <a:lum contrast="20000"/>
          </a:blip>
          <a:stretch>
            <a:fillRect/>
          </a:stretch>
        </p:blipFill>
        <p:spPr>
          <a:xfrm>
            <a:off x="0" y="-171400"/>
            <a:ext cx="9144000" cy="7029400"/>
          </a:xfrm>
          <a:prstGeom prst="rect">
            <a:avLst/>
          </a:prstGeom>
        </p:spPr>
      </p:pic>
      <p:sp>
        <p:nvSpPr>
          <p:cNvPr id="4" name="Прямоугольник 3"/>
          <p:cNvSpPr/>
          <p:nvPr/>
        </p:nvSpPr>
        <p:spPr>
          <a:xfrm>
            <a:off x="3563888" y="6309320"/>
            <a:ext cx="184731" cy="369332"/>
          </a:xfrm>
          <a:prstGeom prst="rect">
            <a:avLst/>
          </a:prstGeom>
        </p:spPr>
        <p:txBody>
          <a:bodyPr wrap="none">
            <a:spAutoFit/>
          </a:bodyPr>
          <a:lstStyle/>
          <a:p>
            <a:endParaRPr lang="ru-RU" b="1" dirty="0">
              <a:ln w="12700">
                <a:solidFill>
                  <a:schemeClr val="tx2">
                    <a:satMod val="155000"/>
                  </a:schemeClr>
                </a:solidFill>
                <a:prstDash val="solid"/>
              </a:ln>
              <a:gradFill flip="none" rotWithShape="1">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1"/>
                <a:tileRect/>
              </a:gradFill>
              <a:effectLst>
                <a:outerShdw blurRad="41275" dist="20320" dir="1800000" algn="tl" rotWithShape="0">
                  <a:srgbClr val="000000">
                    <a:alpha val="40000"/>
                  </a:srgbClr>
                </a:outerShdw>
              </a:effectLst>
            </a:endParaRPr>
          </a:p>
        </p:txBody>
      </p:sp>
      <p:sp>
        <p:nvSpPr>
          <p:cNvPr id="5" name="Прямоугольник 4"/>
          <p:cNvSpPr/>
          <p:nvPr/>
        </p:nvSpPr>
        <p:spPr>
          <a:xfrm>
            <a:off x="395536" y="5877272"/>
            <a:ext cx="2016224" cy="369332"/>
          </a:xfrm>
          <a:prstGeom prst="rect">
            <a:avLst/>
          </a:prstGeom>
        </p:spPr>
        <p:txBody>
          <a:bodyPr wrap="square">
            <a:spAutoFit/>
          </a:bodyPr>
          <a:lstStyle/>
          <a:p>
            <a:endParaRPr lang="ru-RU" b="1" dirty="0" smtClean="0">
              <a:ln w="12700">
                <a:solidFill>
                  <a:schemeClr val="tx2">
                    <a:satMod val="155000"/>
                  </a:schemeClr>
                </a:solidFill>
                <a:prstDash val="solid"/>
              </a:ln>
              <a:gradFill flip="none" rotWithShape="1">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1"/>
                <a:tileRect/>
              </a:gradFill>
              <a:effectLst>
                <a:outerShdw blurRad="41275" dist="20320" dir="1800000" algn="tl" rotWithShape="0">
                  <a:srgbClr val="000000">
                    <a:alpha val="40000"/>
                  </a:srgbClr>
                </a:outerShdw>
              </a:effectLst>
            </a:endParaRPr>
          </a:p>
        </p:txBody>
      </p:sp>
      <p:sp>
        <p:nvSpPr>
          <p:cNvPr id="6" name="Прямоугольник 5"/>
          <p:cNvSpPr/>
          <p:nvPr/>
        </p:nvSpPr>
        <p:spPr>
          <a:xfrm>
            <a:off x="1835696" y="1124744"/>
            <a:ext cx="5484195" cy="2862322"/>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algn="ctr"/>
            <a:r>
              <a:rPr lang="ru-RU" sz="6000" b="1" dirty="0" smtClean="0">
                <a:ln w="11430"/>
                <a:gradFill>
                  <a:gsLst>
                    <a:gs pos="0">
                      <a:srgbClr val="03D4A8"/>
                    </a:gs>
                    <a:gs pos="25000">
                      <a:srgbClr val="21D6E0"/>
                    </a:gs>
                    <a:gs pos="75000">
                      <a:srgbClr val="0087E6"/>
                    </a:gs>
                    <a:gs pos="100000">
                      <a:srgbClr val="005CBF"/>
                    </a:gs>
                  </a:gsLst>
                  <a:lin ang="5400000" scaled="0"/>
                </a:gradFill>
                <a:effectLst>
                  <a:glow rad="228600">
                    <a:schemeClr val="accent2">
                      <a:satMod val="175000"/>
                      <a:alpha val="40000"/>
                    </a:schemeClr>
                  </a:glow>
                  <a:outerShdw blurRad="50800" dist="39000" dir="5460000" algn="tl">
                    <a:srgbClr val="000000">
                      <a:alpha val="38000"/>
                    </a:srgbClr>
                  </a:outerShdw>
                </a:effectLst>
                <a:latin typeface="Arial Black" pitchFamily="34" charset="0"/>
              </a:rPr>
              <a:t>СПАСИБО</a:t>
            </a:r>
          </a:p>
          <a:p>
            <a:pPr algn="ctr"/>
            <a:r>
              <a:rPr lang="ru-RU" sz="6000" b="1" dirty="0" smtClean="0">
                <a:ln w="11430"/>
                <a:gradFill>
                  <a:gsLst>
                    <a:gs pos="0">
                      <a:srgbClr val="03D4A8"/>
                    </a:gs>
                    <a:gs pos="25000">
                      <a:srgbClr val="21D6E0"/>
                    </a:gs>
                    <a:gs pos="75000">
                      <a:srgbClr val="0087E6"/>
                    </a:gs>
                    <a:gs pos="100000">
                      <a:srgbClr val="005CBF"/>
                    </a:gs>
                  </a:gsLst>
                  <a:lin ang="5400000" scaled="0"/>
                </a:gradFill>
                <a:effectLst>
                  <a:glow rad="228600">
                    <a:schemeClr val="accent2">
                      <a:satMod val="175000"/>
                      <a:alpha val="40000"/>
                    </a:schemeClr>
                  </a:glow>
                  <a:outerShdw blurRad="50800" dist="39000" dir="5460000" algn="tl">
                    <a:srgbClr val="000000">
                      <a:alpha val="38000"/>
                    </a:srgbClr>
                  </a:outerShdw>
                </a:effectLst>
                <a:latin typeface="Arial Black" pitchFamily="34" charset="0"/>
              </a:rPr>
              <a:t> ЗА</a:t>
            </a:r>
          </a:p>
          <a:p>
            <a:pPr algn="ctr"/>
            <a:r>
              <a:rPr lang="ru-RU" sz="6000" b="1" dirty="0" smtClean="0">
                <a:ln w="11430"/>
                <a:gradFill>
                  <a:gsLst>
                    <a:gs pos="0">
                      <a:srgbClr val="03D4A8"/>
                    </a:gs>
                    <a:gs pos="25000">
                      <a:srgbClr val="21D6E0"/>
                    </a:gs>
                    <a:gs pos="75000">
                      <a:srgbClr val="0087E6"/>
                    </a:gs>
                    <a:gs pos="100000">
                      <a:srgbClr val="005CBF"/>
                    </a:gs>
                  </a:gsLst>
                  <a:lin ang="5400000" scaled="0"/>
                </a:gradFill>
                <a:effectLst>
                  <a:glow rad="228600">
                    <a:schemeClr val="accent2">
                      <a:satMod val="175000"/>
                      <a:alpha val="40000"/>
                    </a:schemeClr>
                  </a:glow>
                  <a:outerShdw blurRad="50800" dist="39000" dir="5460000" algn="tl">
                    <a:srgbClr val="000000">
                      <a:alpha val="38000"/>
                    </a:srgbClr>
                  </a:outerShdw>
                </a:effectLst>
                <a:latin typeface="Arial Black" pitchFamily="34" charset="0"/>
              </a:rPr>
              <a:t> ВНИМАНИЕ</a:t>
            </a:r>
          </a:p>
        </p:txBody>
      </p:sp>
      <p:sp>
        <p:nvSpPr>
          <p:cNvPr id="7" name="Прямоугольник 6"/>
          <p:cNvSpPr/>
          <p:nvPr/>
        </p:nvSpPr>
        <p:spPr>
          <a:xfrm>
            <a:off x="4461852" y="2204864"/>
            <a:ext cx="184731" cy="1015663"/>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endParaRPr lang="ru-RU" sz="6000" b="1" cap="none" spc="0" dirty="0">
              <a:ln w="11430"/>
              <a:solidFill>
                <a:srgbClr val="FF6699"/>
              </a:solidFill>
              <a:effectLst>
                <a:glow rad="228600">
                  <a:schemeClr val="accent5">
                    <a:satMod val="175000"/>
                    <a:alpha val="40000"/>
                  </a:schemeClr>
                </a:glow>
                <a:outerShdw blurRad="50800" dist="39000" dir="5460000" algn="tl">
                  <a:srgbClr val="000000">
                    <a:alpha val="38000"/>
                  </a:srgbClr>
                </a:outerShdw>
              </a:effectLst>
              <a:latin typeface="Arial Black" pitchFamily="34" charset="0"/>
            </a:endParaRPr>
          </a:p>
        </p:txBody>
      </p:sp>
      <p:sp>
        <p:nvSpPr>
          <p:cNvPr id="8" name="Прямоугольник 7"/>
          <p:cNvSpPr/>
          <p:nvPr/>
        </p:nvSpPr>
        <p:spPr>
          <a:xfrm>
            <a:off x="4313818" y="4365104"/>
            <a:ext cx="184731" cy="1015663"/>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algn="ctr"/>
            <a:endParaRPr lang="ru-RU" sz="6000" b="1" cap="none" spc="0" dirty="0">
              <a:ln w="11430"/>
              <a:gradFill>
                <a:gsLst>
                  <a:gs pos="0">
                    <a:srgbClr val="FB7BA0"/>
                  </a:gs>
                  <a:gs pos="75000">
                    <a:schemeClr val="accent2">
                      <a:tint val="90000"/>
                      <a:shade val="60000"/>
                      <a:satMod val="240000"/>
                    </a:schemeClr>
                  </a:gs>
                  <a:gs pos="100000">
                    <a:schemeClr val="accent2">
                      <a:tint val="100000"/>
                      <a:shade val="50000"/>
                      <a:satMod val="240000"/>
                    </a:schemeClr>
                  </a:gs>
                </a:gsLst>
                <a:lin ang="5400000"/>
              </a:gradFill>
              <a:effectLst>
                <a:glow rad="228600">
                  <a:schemeClr val="accent2">
                    <a:satMod val="175000"/>
                    <a:alpha val="40000"/>
                  </a:schemeClr>
                </a:glow>
                <a:outerShdw blurRad="50800" dist="39000" dir="5460000" algn="tl">
                  <a:srgbClr val="000000">
                    <a:alpha val="38000"/>
                  </a:srgbClr>
                </a:outerShdw>
              </a:effectLst>
              <a:latin typeface="Arial Black" pitchFamily="34" charset="0"/>
            </a:endParaRPr>
          </a:p>
        </p:txBody>
      </p:sp>
      <p:sp>
        <p:nvSpPr>
          <p:cNvPr id="10" name="Прямоугольник 9"/>
          <p:cNvSpPr/>
          <p:nvPr/>
        </p:nvSpPr>
        <p:spPr>
          <a:xfrm>
            <a:off x="5076056" y="6021288"/>
            <a:ext cx="184731" cy="461665"/>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endParaRPr lang="ru-RU" sz="2400" b="1" dirty="0">
              <a:ln w="11430"/>
              <a:gradFill>
                <a:gsLst>
                  <a:gs pos="0">
                    <a:srgbClr val="03D4A8"/>
                  </a:gs>
                  <a:gs pos="25000">
                    <a:srgbClr val="21D6E0"/>
                  </a:gs>
                  <a:gs pos="75000">
                    <a:srgbClr val="0087E6"/>
                  </a:gs>
                  <a:gs pos="100000">
                    <a:srgbClr val="005CBF"/>
                  </a:gs>
                </a:gsLst>
                <a:lin ang="5400000" scaled="0"/>
              </a:gradFill>
              <a:effectLst>
                <a:glow rad="228600">
                  <a:schemeClr val="accent2">
                    <a:satMod val="175000"/>
                    <a:alpha val="40000"/>
                  </a:schemeClr>
                </a:glow>
                <a:outerShdw blurRad="50800" dist="39000" dir="5460000" algn="tl">
                  <a:srgbClr val="000000">
                    <a:alpha val="38000"/>
                  </a:srgbClr>
                </a:outerShdw>
              </a:effectLst>
            </a:endParaRPr>
          </a:p>
        </p:txBody>
      </p:sp>
      <p:pic>
        <p:nvPicPr>
          <p:cNvPr id="12" name="Рисунок 11" descr="0_123a5d_47f1db47_orig.png"/>
          <p:cNvPicPr>
            <a:picLocks noChangeAspect="1"/>
          </p:cNvPicPr>
          <p:nvPr/>
        </p:nvPicPr>
        <p:blipFill>
          <a:blip r:embed="rId3" cstate="print">
            <a:lum contrast="40000"/>
          </a:blip>
          <a:stretch>
            <a:fillRect/>
          </a:stretch>
        </p:blipFill>
        <p:spPr>
          <a:xfrm>
            <a:off x="0" y="0"/>
            <a:ext cx="2556792" cy="2322286"/>
          </a:xfrm>
          <a:prstGeom prst="rect">
            <a:avLst/>
          </a:prstGeom>
        </p:spPr>
      </p:pic>
      <p:pic>
        <p:nvPicPr>
          <p:cNvPr id="15" name="Рисунок 14" descr="24341068.png"/>
          <p:cNvPicPr>
            <a:picLocks noChangeAspect="1"/>
          </p:cNvPicPr>
          <p:nvPr/>
        </p:nvPicPr>
        <p:blipFill>
          <a:blip r:embed="rId4" cstate="print">
            <a:lum contrast="40000"/>
          </a:blip>
          <a:stretch>
            <a:fillRect/>
          </a:stretch>
        </p:blipFill>
        <p:spPr>
          <a:xfrm>
            <a:off x="5076056" y="4293096"/>
            <a:ext cx="4015507" cy="2564904"/>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fon-140.jpg"/>
          <p:cNvPicPr>
            <a:picLocks noChangeAspect="1"/>
          </p:cNvPicPr>
          <p:nvPr/>
        </p:nvPicPr>
        <p:blipFill>
          <a:blip r:embed="rId2" cstate="print">
            <a:lum contrast="20000"/>
          </a:blip>
          <a:stretch>
            <a:fillRect/>
          </a:stretch>
        </p:blipFill>
        <p:spPr>
          <a:xfrm>
            <a:off x="0" y="0"/>
            <a:ext cx="9144000" cy="6858000"/>
          </a:xfrm>
          <a:prstGeom prst="rect">
            <a:avLst/>
          </a:prstGeom>
        </p:spPr>
      </p:pic>
      <p:pic>
        <p:nvPicPr>
          <p:cNvPr id="4" name="Рисунок 3" descr="5735dcf335cb5154aa671614.png"/>
          <p:cNvPicPr>
            <a:picLocks noChangeAspect="1"/>
          </p:cNvPicPr>
          <p:nvPr/>
        </p:nvPicPr>
        <p:blipFill>
          <a:blip r:embed="rId3" cstate="print">
            <a:lum contrast="40000"/>
          </a:blip>
          <a:stretch>
            <a:fillRect/>
          </a:stretch>
        </p:blipFill>
        <p:spPr>
          <a:xfrm rot="20279521">
            <a:off x="6897842" y="4839200"/>
            <a:ext cx="2164844" cy="2073418"/>
          </a:xfrm>
          <a:prstGeom prst="rect">
            <a:avLst/>
          </a:prstGeom>
        </p:spPr>
      </p:pic>
      <p:sp>
        <p:nvSpPr>
          <p:cNvPr id="3" name="Прямоугольник 2"/>
          <p:cNvSpPr/>
          <p:nvPr/>
        </p:nvSpPr>
        <p:spPr>
          <a:xfrm>
            <a:off x="467544" y="908720"/>
            <a:ext cx="8208912" cy="4985980"/>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lvl="0" indent="450850" algn="just" fontAlgn="base">
              <a:spcBef>
                <a:spcPct val="0"/>
              </a:spcBef>
              <a:spcAft>
                <a:spcPct val="0"/>
              </a:spcAft>
            </a:pPr>
            <a:r>
              <a:rPr lang="ru-RU" b="1" dirty="0" smtClean="0">
                <a:ln w="11430"/>
                <a:gradFill>
                  <a:gsLst>
                    <a:gs pos="0">
                      <a:srgbClr val="03D4A8"/>
                    </a:gs>
                    <a:gs pos="25000">
                      <a:srgbClr val="21D6E0"/>
                    </a:gs>
                    <a:gs pos="75000">
                      <a:srgbClr val="0087E6"/>
                    </a:gs>
                    <a:gs pos="100000">
                      <a:srgbClr val="005CBF"/>
                    </a:gs>
                  </a:gsLst>
                  <a:lin ang="5400000" scaled="0"/>
                </a:gradFill>
                <a:effectLst>
                  <a:outerShdw blurRad="50800" dist="39000" dir="5460000" algn="tl">
                    <a:srgbClr val="000000">
                      <a:alpha val="38000"/>
                    </a:srgbClr>
                  </a:outerShdw>
                </a:effectLst>
                <a:latin typeface="Arial Black" pitchFamily="34" charset="0"/>
                <a:ea typeface="Calibri" pitchFamily="34" charset="0"/>
                <a:cs typeface="Times New Roman" pitchFamily="18" charset="0"/>
              </a:rPr>
              <a:t>В НАСТОЯЩЕЕ ВРЕМЯ В ДОШКОЛЬНЫХ ОБРАЗОВАТЕЛЬНЫХ УЧРЕЖДЕНИЯХ ШИРОКО РАСПРОСТРАНЕНО ИСПОЛЬЗОВАНИЕ ТАКИХ КЛАССИЧЕСКИХ ТЕХНИК, КАК ГУАШЬ, АКВАРЕЛЬ, ПАСТЕЛЬ, КАРАНДАШ, ФЛОМАСТЕР. ВСЕ ОНИ ТРЕБУЮТ ВРЕМЯ НА ОСВОЕНИЕ ОПРЕДЕЛЕННЫХ НАВЫКОВ. ПРИ ИСПОЛЬЗОВАНИИ ТЕХНИКИ БАТИК СИТУАЦИЯ МЕНЯЕТСЯ. ТЕХНИКА ПРОСТА И ВАРИАТИВНА, РЕБЕНКУ УЖЕ НЕ ТРЕБУЕТСЯ МНОГО ЗАНЯТИЙ ДЛЯ УСВОЕНИЯ ПРИЕМОВ РИСОВАНИЯ, С ПЕРВОГО ЖЕ ПРИКОСНОВЕНИЯ КИСТЬЮ К ТКАНИ РЕБЕНОК НАЧИНАЕТ ТВОРИТЬ, ФАНТАЗИРОВАТЬ.</a:t>
            </a:r>
            <a:endParaRPr lang="ru-RU" sz="1400" b="1" dirty="0" smtClean="0">
              <a:ln w="11430"/>
              <a:gradFill>
                <a:gsLst>
                  <a:gs pos="0">
                    <a:srgbClr val="03D4A8"/>
                  </a:gs>
                  <a:gs pos="25000">
                    <a:srgbClr val="21D6E0"/>
                  </a:gs>
                  <a:gs pos="75000">
                    <a:srgbClr val="0087E6"/>
                  </a:gs>
                  <a:gs pos="100000">
                    <a:srgbClr val="005CBF"/>
                  </a:gs>
                </a:gsLst>
                <a:lin ang="5400000" scaled="0"/>
              </a:gradFill>
              <a:effectLst>
                <a:outerShdw blurRad="50800" dist="39000" dir="5460000" algn="tl">
                  <a:srgbClr val="000000">
                    <a:alpha val="38000"/>
                  </a:srgbClr>
                </a:outerShdw>
              </a:effectLst>
              <a:latin typeface="Arial Black" pitchFamily="34" charset="0"/>
              <a:cs typeface="Arial" pitchFamily="34" charset="0"/>
            </a:endParaRPr>
          </a:p>
          <a:p>
            <a:pPr lvl="0" indent="450850" algn="just" eaLnBrk="0" fontAlgn="base" hangingPunct="0">
              <a:spcBef>
                <a:spcPct val="0"/>
              </a:spcBef>
              <a:spcAft>
                <a:spcPct val="0"/>
              </a:spcAft>
            </a:pPr>
            <a:r>
              <a:rPr lang="ru-RU" b="1" dirty="0" smtClean="0">
                <a:ln w="11430"/>
                <a:gradFill>
                  <a:gsLst>
                    <a:gs pos="0">
                      <a:srgbClr val="03D4A8"/>
                    </a:gs>
                    <a:gs pos="25000">
                      <a:srgbClr val="21D6E0"/>
                    </a:gs>
                    <a:gs pos="75000">
                      <a:srgbClr val="0087E6"/>
                    </a:gs>
                    <a:gs pos="100000">
                      <a:srgbClr val="005CBF"/>
                    </a:gs>
                  </a:gsLst>
                  <a:lin ang="5400000" scaled="0"/>
                </a:gradFill>
                <a:effectLst>
                  <a:outerShdw blurRad="50800" dist="39000" dir="5460000" algn="tl">
                    <a:srgbClr val="000000">
                      <a:alpha val="38000"/>
                    </a:srgbClr>
                  </a:outerShdw>
                </a:effectLst>
                <a:latin typeface="Arial Black" pitchFamily="34" charset="0"/>
                <a:ea typeface="Calibri" pitchFamily="34" charset="0"/>
                <a:cs typeface="Times New Roman" pitchFamily="18" charset="0"/>
              </a:rPr>
              <a:t>КАК УТВЕРЖДАЮТ МНОГИЕ ПЕДАГОГИ - ВСЕ ДЕТИ ТАЛАНТЛИВЫ. ПОЭТОМУ</a:t>
            </a:r>
            <a:endParaRPr lang="ru-RU" sz="1400" b="1" dirty="0" smtClean="0">
              <a:ln w="11430"/>
              <a:gradFill>
                <a:gsLst>
                  <a:gs pos="0">
                    <a:srgbClr val="03D4A8"/>
                  </a:gs>
                  <a:gs pos="25000">
                    <a:srgbClr val="21D6E0"/>
                  </a:gs>
                  <a:gs pos="75000">
                    <a:srgbClr val="0087E6"/>
                  </a:gs>
                  <a:gs pos="100000">
                    <a:srgbClr val="005CBF"/>
                  </a:gs>
                </a:gsLst>
                <a:lin ang="5400000" scaled="0"/>
              </a:gradFill>
              <a:effectLst>
                <a:outerShdw blurRad="50800" dist="39000" dir="5460000" algn="tl">
                  <a:srgbClr val="000000">
                    <a:alpha val="38000"/>
                  </a:srgbClr>
                </a:outerShdw>
              </a:effectLst>
              <a:latin typeface="Arial Black" pitchFamily="34" charset="0"/>
              <a:cs typeface="Arial" pitchFamily="34" charset="0"/>
            </a:endParaRPr>
          </a:p>
          <a:p>
            <a:pPr lvl="0" indent="450850" algn="just" eaLnBrk="0" fontAlgn="base" hangingPunct="0">
              <a:spcBef>
                <a:spcPct val="0"/>
              </a:spcBef>
              <a:spcAft>
                <a:spcPct val="0"/>
              </a:spcAft>
            </a:pPr>
            <a:r>
              <a:rPr lang="ru-RU" b="1" dirty="0" smtClean="0">
                <a:ln w="11430"/>
                <a:gradFill>
                  <a:gsLst>
                    <a:gs pos="0">
                      <a:srgbClr val="03D4A8"/>
                    </a:gs>
                    <a:gs pos="25000">
                      <a:srgbClr val="21D6E0"/>
                    </a:gs>
                    <a:gs pos="75000">
                      <a:srgbClr val="0087E6"/>
                    </a:gs>
                    <a:gs pos="100000">
                      <a:srgbClr val="005CBF"/>
                    </a:gs>
                  </a:gsLst>
                  <a:lin ang="5400000" scaled="0"/>
                </a:gradFill>
                <a:effectLst>
                  <a:outerShdw blurRad="50800" dist="39000" dir="5460000" algn="tl">
                    <a:srgbClr val="000000">
                      <a:alpha val="38000"/>
                    </a:srgbClr>
                  </a:outerShdw>
                </a:effectLst>
                <a:latin typeface="Arial Black" pitchFamily="34" charset="0"/>
                <a:ea typeface="Calibri" pitchFamily="34" charset="0"/>
                <a:cs typeface="Times New Roman" pitchFamily="18" charset="0"/>
              </a:rPr>
              <a:t>НЕОБХОДИМО, ВОВРЕМЯ ЗАМЕТИТЬ, ПОЧУВСТВОВАТЬ ЭТИ ТАЛАНТЫ И ПОСТАРАТЬСЯ, КАК МОЖНО РАНЬШЕ ДАТЬ ВОЗМОЖНОСТЬ ДЕТЯМ ПРОЯВИТЬ ИХ НА ПРАКТИКЕ, В РЕАЛЬНОЙ ЖИЗНИ</a:t>
            </a:r>
            <a:endParaRPr lang="ru-RU" b="1" dirty="0">
              <a:ln w="11430"/>
              <a:gradFill>
                <a:gsLst>
                  <a:gs pos="0">
                    <a:srgbClr val="03D4A8"/>
                  </a:gs>
                  <a:gs pos="25000">
                    <a:srgbClr val="21D6E0"/>
                  </a:gs>
                  <a:gs pos="75000">
                    <a:srgbClr val="0087E6"/>
                  </a:gs>
                  <a:gs pos="100000">
                    <a:srgbClr val="005CBF"/>
                  </a:gs>
                </a:gsLst>
                <a:lin ang="5400000" scaled="0"/>
              </a:gradFill>
              <a:effectLst>
                <a:outerShdw blurRad="50800" dist="39000" dir="5460000" algn="tl">
                  <a:srgbClr val="000000">
                    <a:alpha val="38000"/>
                  </a:srgbClr>
                </a:outerShdw>
              </a:effectLst>
              <a:latin typeface="Arial Black"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fon-140.jpg"/>
          <p:cNvPicPr>
            <a:picLocks noChangeAspect="1"/>
          </p:cNvPicPr>
          <p:nvPr/>
        </p:nvPicPr>
        <p:blipFill>
          <a:blip r:embed="rId2" cstate="print">
            <a:lum contrast="20000"/>
          </a:blip>
          <a:stretch>
            <a:fillRect/>
          </a:stretch>
        </p:blipFill>
        <p:spPr>
          <a:xfrm>
            <a:off x="0" y="0"/>
            <a:ext cx="9144000" cy="6858000"/>
          </a:xfrm>
          <a:prstGeom prst="rect">
            <a:avLst/>
          </a:prstGeom>
        </p:spPr>
      </p:pic>
      <p:sp>
        <p:nvSpPr>
          <p:cNvPr id="3" name="Прямоугольник 2"/>
          <p:cNvSpPr/>
          <p:nvPr/>
        </p:nvSpPr>
        <p:spPr>
          <a:xfrm>
            <a:off x="3707904" y="620688"/>
            <a:ext cx="1625766" cy="584775"/>
          </a:xfrm>
          <a:prstGeom prst="rect">
            <a:avLst/>
          </a:prstGeom>
        </p:spPr>
        <p:txBody>
          <a:bodyPr wrap="none">
            <a:sp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p>
            <a:r>
              <a:rPr lang="ru-RU" sz="3200" b="1" dirty="0" smtClean="0">
                <a:ln w="11430"/>
                <a:gradFill>
                  <a:gsLst>
                    <a:gs pos="0">
                      <a:srgbClr val="03D4A8"/>
                    </a:gs>
                    <a:gs pos="25000">
                      <a:srgbClr val="21D6E0"/>
                    </a:gs>
                    <a:gs pos="75000">
                      <a:srgbClr val="0087E6"/>
                    </a:gs>
                    <a:gs pos="100000">
                      <a:srgbClr val="005CBF"/>
                    </a:gs>
                  </a:gsLst>
                  <a:lin ang="5400000" scaled="0"/>
                </a:gradFill>
                <a:effectLst>
                  <a:glow rad="228600">
                    <a:schemeClr val="accent2">
                      <a:satMod val="175000"/>
                      <a:alpha val="40000"/>
                    </a:schemeClr>
                  </a:glow>
                  <a:outerShdw blurRad="50800" dist="39000" dir="5460000" algn="tl">
                    <a:srgbClr val="000000">
                      <a:alpha val="38000"/>
                    </a:srgbClr>
                  </a:outerShdw>
                </a:effectLst>
                <a:latin typeface="Arial Black" pitchFamily="34" charset="0"/>
              </a:rPr>
              <a:t>ЦЕЛИ</a:t>
            </a:r>
            <a:r>
              <a:rPr lang="ru-RU" sz="2800" b="1" dirty="0" smtClean="0">
                <a:ln w="11430"/>
                <a:gradFill>
                  <a:gsLst>
                    <a:gs pos="0">
                      <a:srgbClr val="03D4A8"/>
                    </a:gs>
                    <a:gs pos="25000">
                      <a:srgbClr val="21D6E0"/>
                    </a:gs>
                    <a:gs pos="75000">
                      <a:srgbClr val="0087E6"/>
                    </a:gs>
                    <a:gs pos="100000">
                      <a:srgbClr val="005CBF"/>
                    </a:gs>
                  </a:gsLst>
                  <a:lin ang="5400000" scaled="0"/>
                </a:gradFill>
                <a:effectLst>
                  <a:glow rad="228600">
                    <a:schemeClr val="accent2">
                      <a:satMod val="175000"/>
                      <a:alpha val="40000"/>
                    </a:schemeClr>
                  </a:glow>
                  <a:outerShdw blurRad="50800" dist="39000" dir="5460000" algn="tl">
                    <a:srgbClr val="000000">
                      <a:alpha val="38000"/>
                    </a:srgbClr>
                  </a:outerShdw>
                </a:effectLst>
                <a:latin typeface="Arial Black" pitchFamily="34" charset="0"/>
              </a:rPr>
              <a:t>:</a:t>
            </a:r>
            <a:endParaRPr lang="ru-RU" sz="2800" b="1" dirty="0">
              <a:ln w="11430"/>
              <a:gradFill>
                <a:gsLst>
                  <a:gs pos="0">
                    <a:srgbClr val="03D4A8"/>
                  </a:gs>
                  <a:gs pos="25000">
                    <a:srgbClr val="21D6E0"/>
                  </a:gs>
                  <a:gs pos="75000">
                    <a:srgbClr val="0087E6"/>
                  </a:gs>
                  <a:gs pos="100000">
                    <a:srgbClr val="005CBF"/>
                  </a:gs>
                </a:gsLst>
                <a:lin ang="5400000" scaled="0"/>
              </a:gradFill>
              <a:effectLst>
                <a:glow rad="228600">
                  <a:schemeClr val="accent2">
                    <a:satMod val="175000"/>
                    <a:alpha val="40000"/>
                  </a:schemeClr>
                </a:glow>
                <a:outerShdw blurRad="50800" dist="39000" dir="5460000" algn="tl">
                  <a:srgbClr val="000000">
                    <a:alpha val="38000"/>
                  </a:srgbClr>
                </a:outerShdw>
              </a:effectLst>
              <a:latin typeface="Arial Black" pitchFamily="34" charset="0"/>
            </a:endParaRPr>
          </a:p>
        </p:txBody>
      </p:sp>
      <p:sp>
        <p:nvSpPr>
          <p:cNvPr id="1025" name="Rectangle 1"/>
          <p:cNvSpPr>
            <a:spLocks noChangeArrowheads="1"/>
          </p:cNvSpPr>
          <p:nvPr/>
        </p:nvSpPr>
        <p:spPr bwMode="auto">
          <a:xfrm>
            <a:off x="683568" y="2564904"/>
            <a:ext cx="7632848" cy="1323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450850" algn="just" defTabSz="914400" rtl="0" eaLnBrk="1" fontAlgn="base" latinLnBrk="0" hangingPunct="1">
              <a:lnSpc>
                <a:spcPct val="100000"/>
              </a:lnSpc>
              <a:spcBef>
                <a:spcPct val="0"/>
              </a:spcBef>
              <a:spcAft>
                <a:spcPct val="0"/>
              </a:spcAft>
              <a:buClrTx/>
              <a:buSzTx/>
              <a:buFontTx/>
              <a:buNone/>
              <a:tabLst/>
            </a:pPr>
            <a:r>
              <a:rPr kumimoji="0" lang="ru-RU" sz="2000" b="1" i="0" u="none" strike="noStrike" normalizeH="0" baseline="0" dirty="0" smtClean="0">
                <a:ln w="11430"/>
                <a:gradFill>
                  <a:gsLst>
                    <a:gs pos="0">
                      <a:srgbClr val="03D4A8"/>
                    </a:gs>
                    <a:gs pos="25000">
                      <a:srgbClr val="21D6E0"/>
                    </a:gs>
                    <a:gs pos="75000">
                      <a:srgbClr val="0087E6"/>
                    </a:gs>
                    <a:gs pos="100000">
                      <a:srgbClr val="005CBF"/>
                    </a:gs>
                  </a:gsLst>
                  <a:lin ang="5400000" scaled="0"/>
                </a:gradFill>
                <a:effectLst>
                  <a:outerShdw blurRad="50800" dist="39000" dir="5460000" algn="tl">
                    <a:srgbClr val="000000">
                      <a:alpha val="38000"/>
                    </a:srgbClr>
                  </a:outerShdw>
                </a:effectLst>
                <a:latin typeface="Arial Black" pitchFamily="34" charset="0"/>
                <a:ea typeface="Times New Roman" pitchFamily="18" charset="0"/>
                <a:cs typeface="Times New Roman" pitchFamily="18" charset="0"/>
              </a:rPr>
              <a:t>РАЗВИТИЕ ТВОРЧЕСКИХ СПОСОБНОСТЕЙ И ДЕТСКОЙ ОДАРЕННОСТИ ЧЕРЕЗ ЗНАКОМСТВО С НЕТРАДИЦИОННОЙ ТЕХНИКОЙ РИСОВАНИЯ В ДЕТСКОМ САДУ:</a:t>
            </a:r>
            <a:r>
              <a:rPr kumimoji="0" lang="ru-RU" sz="2000" b="1" i="0" u="none" strike="noStrike" normalizeH="0" baseline="0" dirty="0" smtClean="0">
                <a:ln w="11430"/>
                <a:gradFill>
                  <a:gsLst>
                    <a:gs pos="0">
                      <a:srgbClr val="03D4A8"/>
                    </a:gs>
                    <a:gs pos="25000">
                      <a:srgbClr val="21D6E0"/>
                    </a:gs>
                    <a:gs pos="75000">
                      <a:srgbClr val="0087E6"/>
                    </a:gs>
                    <a:gs pos="100000">
                      <a:srgbClr val="005CBF"/>
                    </a:gs>
                  </a:gsLst>
                  <a:lin ang="5400000" scaled="0"/>
                </a:gradFill>
                <a:effectLst>
                  <a:outerShdw blurRad="50800" dist="39000" dir="5460000" algn="tl">
                    <a:srgbClr val="000000">
                      <a:alpha val="38000"/>
                    </a:srgbClr>
                  </a:outerShdw>
                </a:effectLst>
                <a:latin typeface="Arial Black" pitchFamily="34" charset="0"/>
                <a:ea typeface="Calibri" pitchFamily="34" charset="0"/>
                <a:cs typeface="Times New Roman" pitchFamily="18" charset="0"/>
              </a:rPr>
              <a:t> РОСПИСЬ ПО ТКАНИ «БАТИК».</a:t>
            </a:r>
            <a:endParaRPr kumimoji="0" lang="ru-RU" sz="2800" b="1" i="0" u="none" strike="noStrike" normalizeH="0" baseline="0" dirty="0" smtClean="0">
              <a:ln w="11430"/>
              <a:gradFill>
                <a:gsLst>
                  <a:gs pos="0">
                    <a:srgbClr val="03D4A8"/>
                  </a:gs>
                  <a:gs pos="25000">
                    <a:srgbClr val="21D6E0"/>
                  </a:gs>
                  <a:gs pos="75000">
                    <a:srgbClr val="0087E6"/>
                  </a:gs>
                  <a:gs pos="100000">
                    <a:srgbClr val="005CBF"/>
                  </a:gs>
                </a:gsLst>
                <a:lin ang="5400000" scaled="0"/>
              </a:gradFill>
              <a:effectLst>
                <a:outerShdw blurRad="50800" dist="39000" dir="5460000" algn="tl">
                  <a:srgbClr val="000000">
                    <a:alpha val="38000"/>
                  </a:srgbClr>
                </a:outerShdw>
              </a:effectLst>
              <a:latin typeface="Arial Black" pitchFamily="34" charset="0"/>
              <a:cs typeface="Arial" pitchFamily="34" charset="0"/>
            </a:endParaRPr>
          </a:p>
        </p:txBody>
      </p:sp>
      <p:pic>
        <p:nvPicPr>
          <p:cNvPr id="9" name="Рисунок 8" descr="24919912.png"/>
          <p:cNvPicPr>
            <a:picLocks noChangeAspect="1"/>
          </p:cNvPicPr>
          <p:nvPr/>
        </p:nvPicPr>
        <p:blipFill>
          <a:blip r:embed="rId3" cstate="print">
            <a:lum contrast="40000"/>
          </a:blip>
          <a:stretch>
            <a:fillRect/>
          </a:stretch>
        </p:blipFill>
        <p:spPr>
          <a:xfrm>
            <a:off x="4086584" y="4337721"/>
            <a:ext cx="5057416" cy="2520279"/>
          </a:xfrm>
          <a:prstGeom prst="rect">
            <a:avLst/>
          </a:prstGeom>
        </p:spPr>
      </p:pic>
      <p:pic>
        <p:nvPicPr>
          <p:cNvPr id="11" name="Рисунок 10" descr="bcdaa31d4dc7.png"/>
          <p:cNvPicPr>
            <a:picLocks noChangeAspect="1"/>
          </p:cNvPicPr>
          <p:nvPr/>
        </p:nvPicPr>
        <p:blipFill>
          <a:blip r:embed="rId4" cstate="print">
            <a:lum contrast="40000"/>
          </a:blip>
          <a:stretch>
            <a:fillRect/>
          </a:stretch>
        </p:blipFill>
        <p:spPr>
          <a:xfrm>
            <a:off x="3419872" y="1268760"/>
            <a:ext cx="2133604" cy="792482"/>
          </a:xfrm>
          <a:prstGeom prst="rect">
            <a:avLst/>
          </a:prstGeom>
        </p:spPr>
      </p:pic>
      <p:pic>
        <p:nvPicPr>
          <p:cNvPr id="13" name="Рисунок 12" descr="f6fcddcc.png"/>
          <p:cNvPicPr>
            <a:picLocks noChangeAspect="1"/>
          </p:cNvPicPr>
          <p:nvPr/>
        </p:nvPicPr>
        <p:blipFill>
          <a:blip r:embed="rId5" cstate="print">
            <a:lum contrast="40000"/>
          </a:blip>
          <a:stretch>
            <a:fillRect/>
          </a:stretch>
        </p:blipFill>
        <p:spPr>
          <a:xfrm rot="5400000">
            <a:off x="-40703" y="229343"/>
            <a:ext cx="2713484" cy="2632079"/>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fon-140.jpg"/>
          <p:cNvPicPr>
            <a:picLocks noChangeAspect="1"/>
          </p:cNvPicPr>
          <p:nvPr/>
        </p:nvPicPr>
        <p:blipFill>
          <a:blip r:embed="rId2" cstate="print">
            <a:lum contrast="20000"/>
          </a:blip>
          <a:stretch>
            <a:fillRect/>
          </a:stretch>
        </p:blipFill>
        <p:spPr>
          <a:xfrm>
            <a:off x="0" y="0"/>
            <a:ext cx="9144000" cy="6858000"/>
          </a:xfrm>
          <a:prstGeom prst="rect">
            <a:avLst/>
          </a:prstGeom>
        </p:spPr>
      </p:pic>
      <p:sp>
        <p:nvSpPr>
          <p:cNvPr id="4" name="Прямоугольник 3"/>
          <p:cNvSpPr/>
          <p:nvPr/>
        </p:nvSpPr>
        <p:spPr>
          <a:xfrm>
            <a:off x="2483768" y="332656"/>
            <a:ext cx="4039888" cy="523220"/>
          </a:xfrm>
          <a:prstGeom prst="rect">
            <a:avLst/>
          </a:prstGeom>
        </p:spPr>
        <p:txBody>
          <a:bodyPr wrap="none">
            <a:sp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p>
            <a:r>
              <a:rPr lang="ru-RU" sz="2800" b="1" dirty="0" smtClean="0">
                <a:ln w="11430"/>
                <a:gradFill>
                  <a:gsLst>
                    <a:gs pos="0">
                      <a:srgbClr val="03D4A8"/>
                    </a:gs>
                    <a:gs pos="25000">
                      <a:srgbClr val="21D6E0"/>
                    </a:gs>
                    <a:gs pos="75000">
                      <a:srgbClr val="0087E6"/>
                    </a:gs>
                    <a:gs pos="100000">
                      <a:srgbClr val="005CBF"/>
                    </a:gs>
                  </a:gsLst>
                  <a:lin ang="5400000" scaled="0"/>
                </a:gradFill>
                <a:effectLst>
                  <a:glow rad="228600">
                    <a:schemeClr val="accent2">
                      <a:satMod val="175000"/>
                      <a:alpha val="40000"/>
                    </a:schemeClr>
                  </a:glow>
                  <a:outerShdw blurRad="50800" dist="39000" dir="5460000" algn="tl">
                    <a:srgbClr val="000000">
                      <a:alpha val="38000"/>
                    </a:srgbClr>
                  </a:outerShdw>
                </a:effectLst>
                <a:latin typeface="Arial Black" pitchFamily="34" charset="0"/>
              </a:rPr>
              <a:t>ЗАДАЧИ ПРОЕКТА</a:t>
            </a:r>
            <a:r>
              <a:rPr lang="ru-RU" sz="2800" b="1" dirty="0" smtClean="0">
                <a:ln w="11430"/>
                <a:gradFill>
                  <a:gsLst>
                    <a:gs pos="0">
                      <a:srgbClr val="03D4A8"/>
                    </a:gs>
                    <a:gs pos="25000">
                      <a:srgbClr val="21D6E0"/>
                    </a:gs>
                    <a:gs pos="75000">
                      <a:srgbClr val="0087E6"/>
                    </a:gs>
                    <a:gs pos="100000">
                      <a:srgbClr val="005CBF"/>
                    </a:gs>
                  </a:gsLst>
                  <a:lin ang="5400000" scaled="0"/>
                </a:gradFill>
                <a:effectLst>
                  <a:outerShdw blurRad="50800" dist="39000" dir="5460000" algn="tl">
                    <a:srgbClr val="000000">
                      <a:alpha val="38000"/>
                    </a:srgbClr>
                  </a:outerShdw>
                </a:effectLst>
                <a:latin typeface="Arial Black" pitchFamily="34" charset="0"/>
              </a:rPr>
              <a:t>:</a:t>
            </a:r>
          </a:p>
        </p:txBody>
      </p:sp>
      <p:sp>
        <p:nvSpPr>
          <p:cNvPr id="24577" name="Rectangle 1"/>
          <p:cNvSpPr>
            <a:spLocks noChangeArrowheads="1"/>
          </p:cNvSpPr>
          <p:nvPr/>
        </p:nvSpPr>
        <p:spPr bwMode="auto">
          <a:xfrm>
            <a:off x="467544" y="1340768"/>
            <a:ext cx="8352928" cy="507831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450850" algn="just" defTabSz="914400" rtl="0" eaLnBrk="1" fontAlgn="base" latinLnBrk="0" hangingPunct="1">
              <a:lnSpc>
                <a:spcPct val="100000"/>
              </a:lnSpc>
              <a:spcBef>
                <a:spcPct val="0"/>
              </a:spcBef>
              <a:spcAft>
                <a:spcPct val="0"/>
              </a:spcAft>
              <a:buClrTx/>
              <a:buSzTx/>
              <a:buBlip>
                <a:blip r:embed="rId3"/>
              </a:buBlip>
              <a:tabLst/>
            </a:pPr>
            <a:r>
              <a:rPr kumimoji="0" lang="ru-RU" b="1" i="0" u="none" strike="noStrike" normalizeH="0" baseline="0" dirty="0" smtClean="0">
                <a:ln w="11430"/>
                <a:gradFill>
                  <a:gsLst>
                    <a:gs pos="0">
                      <a:srgbClr val="03D4A8"/>
                    </a:gs>
                    <a:gs pos="25000">
                      <a:srgbClr val="21D6E0"/>
                    </a:gs>
                    <a:gs pos="75000">
                      <a:srgbClr val="0087E6"/>
                    </a:gs>
                    <a:gs pos="100000">
                      <a:srgbClr val="005CBF"/>
                    </a:gs>
                  </a:gsLst>
                  <a:lin ang="5400000" scaled="0"/>
                </a:gradFill>
                <a:effectLst>
                  <a:outerShdw blurRad="50800" dist="39000" dir="5460000" algn="tl">
                    <a:srgbClr val="000000">
                      <a:alpha val="38000"/>
                    </a:srgbClr>
                  </a:outerShdw>
                </a:effectLst>
                <a:latin typeface="Arial Black" pitchFamily="34" charset="0"/>
                <a:ea typeface="Calibri" pitchFamily="34" charset="0"/>
                <a:cs typeface="Times New Roman" pitchFamily="18" charset="0"/>
              </a:rPr>
              <a:t> ИЗУЧЕНИЕ И АНАЛИЗ МЕТОДИЧЕСКОЙ ЛИТЕРАТУРЫ ПО ТЕМЕ ПРОЕКТА.</a:t>
            </a:r>
            <a:endParaRPr kumimoji="0" lang="ru-RU" sz="1400" b="1" i="0" u="none" strike="noStrike" normalizeH="0" baseline="0" dirty="0" smtClean="0">
              <a:ln w="11430"/>
              <a:gradFill>
                <a:gsLst>
                  <a:gs pos="0">
                    <a:srgbClr val="03D4A8"/>
                  </a:gs>
                  <a:gs pos="25000">
                    <a:srgbClr val="21D6E0"/>
                  </a:gs>
                  <a:gs pos="75000">
                    <a:srgbClr val="0087E6"/>
                  </a:gs>
                  <a:gs pos="100000">
                    <a:srgbClr val="005CBF"/>
                  </a:gs>
                </a:gsLst>
                <a:lin ang="5400000" scaled="0"/>
              </a:gradFill>
              <a:effectLst>
                <a:outerShdw blurRad="50800" dist="39000" dir="5460000" algn="tl">
                  <a:srgbClr val="000000">
                    <a:alpha val="38000"/>
                  </a:srgbClr>
                </a:outerShdw>
              </a:effectLst>
              <a:latin typeface="Arial Black" pitchFamily="34" charset="0"/>
              <a:cs typeface="Arial" pitchFamily="34" charset="0"/>
            </a:endParaRPr>
          </a:p>
          <a:p>
            <a:pPr marL="0" marR="0" lvl="0" indent="450850" algn="just" defTabSz="914400" rtl="0" eaLnBrk="0" fontAlgn="base" latinLnBrk="0" hangingPunct="0">
              <a:lnSpc>
                <a:spcPct val="100000"/>
              </a:lnSpc>
              <a:spcBef>
                <a:spcPct val="0"/>
              </a:spcBef>
              <a:spcAft>
                <a:spcPct val="0"/>
              </a:spcAft>
              <a:buClrTx/>
              <a:buSzTx/>
              <a:buBlip>
                <a:blip r:embed="rId3"/>
              </a:buBlip>
              <a:tabLst/>
            </a:pPr>
            <a:r>
              <a:rPr kumimoji="0" lang="ru-RU" b="1" i="0" u="none" strike="noStrike" normalizeH="0" baseline="0" dirty="0" smtClean="0">
                <a:ln w="11430"/>
                <a:gradFill>
                  <a:gsLst>
                    <a:gs pos="0">
                      <a:srgbClr val="03D4A8"/>
                    </a:gs>
                    <a:gs pos="25000">
                      <a:srgbClr val="21D6E0"/>
                    </a:gs>
                    <a:gs pos="75000">
                      <a:srgbClr val="0087E6"/>
                    </a:gs>
                    <a:gs pos="100000">
                      <a:srgbClr val="005CBF"/>
                    </a:gs>
                  </a:gsLst>
                  <a:lin ang="5400000" scaled="0"/>
                </a:gradFill>
                <a:effectLst>
                  <a:outerShdw blurRad="50800" dist="39000" dir="5460000" algn="tl">
                    <a:srgbClr val="000000">
                      <a:alpha val="38000"/>
                    </a:srgbClr>
                  </a:outerShdw>
                </a:effectLst>
                <a:latin typeface="Arial Black" pitchFamily="34" charset="0"/>
                <a:ea typeface="Times New Roman" pitchFamily="18" charset="0"/>
                <a:cs typeface="Times New Roman" pitchFamily="18" charset="0"/>
              </a:rPr>
              <a:t>СФОРМИРОВАТЬ ПРЕДПОСЫЛКИ ПОИСКОВОЙ ДЕЯТЕЛЬНОСТИ, ИНТЕЛЛЕКТУАЛЬНОЙ ИНИЦИАТИВЫ.</a:t>
            </a:r>
            <a:endParaRPr kumimoji="0" lang="ru-RU" sz="1400" b="1" i="0" u="none" strike="noStrike" normalizeH="0" baseline="0" dirty="0" smtClean="0">
              <a:ln w="11430"/>
              <a:gradFill>
                <a:gsLst>
                  <a:gs pos="0">
                    <a:srgbClr val="03D4A8"/>
                  </a:gs>
                  <a:gs pos="25000">
                    <a:srgbClr val="21D6E0"/>
                  </a:gs>
                  <a:gs pos="75000">
                    <a:srgbClr val="0087E6"/>
                  </a:gs>
                  <a:gs pos="100000">
                    <a:srgbClr val="005CBF"/>
                  </a:gs>
                </a:gsLst>
                <a:lin ang="5400000" scaled="0"/>
              </a:gradFill>
              <a:effectLst>
                <a:outerShdw blurRad="50800" dist="39000" dir="5460000" algn="tl">
                  <a:srgbClr val="000000">
                    <a:alpha val="38000"/>
                  </a:srgbClr>
                </a:outerShdw>
              </a:effectLst>
              <a:latin typeface="Arial Black" pitchFamily="34" charset="0"/>
              <a:cs typeface="Arial" pitchFamily="34" charset="0"/>
            </a:endParaRPr>
          </a:p>
          <a:p>
            <a:pPr marL="0" marR="0" lvl="0" indent="450850" algn="just" defTabSz="914400" rtl="0" eaLnBrk="0" fontAlgn="base" latinLnBrk="0" hangingPunct="0">
              <a:lnSpc>
                <a:spcPct val="100000"/>
              </a:lnSpc>
              <a:spcBef>
                <a:spcPct val="0"/>
              </a:spcBef>
              <a:spcAft>
                <a:spcPct val="0"/>
              </a:spcAft>
              <a:buClrTx/>
              <a:buSzTx/>
              <a:buBlip>
                <a:blip r:embed="rId3"/>
              </a:buBlip>
              <a:tabLst/>
            </a:pPr>
            <a:r>
              <a:rPr kumimoji="0" lang="ru-RU" b="1" i="0" u="none" strike="noStrike" normalizeH="0" baseline="0" dirty="0" smtClean="0">
                <a:ln w="11430"/>
                <a:gradFill>
                  <a:gsLst>
                    <a:gs pos="0">
                      <a:srgbClr val="03D4A8"/>
                    </a:gs>
                    <a:gs pos="25000">
                      <a:srgbClr val="21D6E0"/>
                    </a:gs>
                    <a:gs pos="75000">
                      <a:srgbClr val="0087E6"/>
                    </a:gs>
                    <a:gs pos="100000">
                      <a:srgbClr val="005CBF"/>
                    </a:gs>
                  </a:gsLst>
                  <a:lin ang="5400000" scaled="0"/>
                </a:gradFill>
                <a:effectLst>
                  <a:outerShdw blurRad="50800" dist="39000" dir="5460000" algn="tl">
                    <a:srgbClr val="000000">
                      <a:alpha val="38000"/>
                    </a:srgbClr>
                  </a:outerShdw>
                </a:effectLst>
                <a:latin typeface="Arial Black" pitchFamily="34" charset="0"/>
                <a:ea typeface="Calibri" pitchFamily="34" charset="0"/>
                <a:cs typeface="Times New Roman" pitchFamily="18" charset="0"/>
              </a:rPr>
              <a:t> СОЗДАНИЕ РАБОЧЕЙ СРЕДЫ, ПОЗВОЛЯЮЩЕЙ РЕАЛИЗОВАТЬ ЦЕЛЬ ПРОЕКТА</a:t>
            </a:r>
            <a:r>
              <a:rPr kumimoji="0" lang="ru-RU" b="1" i="0" u="none" strike="noStrike" normalizeH="0" baseline="0" dirty="0" smtClean="0">
                <a:ln w="11430"/>
                <a:gradFill>
                  <a:gsLst>
                    <a:gs pos="0">
                      <a:srgbClr val="03D4A8"/>
                    </a:gs>
                    <a:gs pos="25000">
                      <a:srgbClr val="21D6E0"/>
                    </a:gs>
                    <a:gs pos="75000">
                      <a:srgbClr val="0087E6"/>
                    </a:gs>
                    <a:gs pos="100000">
                      <a:srgbClr val="005CBF"/>
                    </a:gs>
                  </a:gsLst>
                  <a:lin ang="5400000" scaled="0"/>
                </a:gradFill>
                <a:effectLst>
                  <a:outerShdw blurRad="50800" dist="39000" dir="5460000" algn="tl">
                    <a:srgbClr val="000000">
                      <a:alpha val="38000"/>
                    </a:srgbClr>
                  </a:outerShdw>
                </a:effectLst>
                <a:latin typeface="Arial Black" pitchFamily="34" charset="0"/>
                <a:ea typeface="Times New Roman" pitchFamily="18" charset="0"/>
                <a:cs typeface="Times New Roman" pitchFamily="18" charset="0"/>
              </a:rPr>
              <a:t>.</a:t>
            </a:r>
            <a:endParaRPr kumimoji="0" lang="ru-RU" sz="1400" b="1" i="0" u="none" strike="noStrike" normalizeH="0" baseline="0" dirty="0" smtClean="0">
              <a:ln w="11430"/>
              <a:gradFill>
                <a:gsLst>
                  <a:gs pos="0">
                    <a:srgbClr val="03D4A8"/>
                  </a:gs>
                  <a:gs pos="25000">
                    <a:srgbClr val="21D6E0"/>
                  </a:gs>
                  <a:gs pos="75000">
                    <a:srgbClr val="0087E6"/>
                  </a:gs>
                  <a:gs pos="100000">
                    <a:srgbClr val="005CBF"/>
                  </a:gs>
                </a:gsLst>
                <a:lin ang="5400000" scaled="0"/>
              </a:gradFill>
              <a:effectLst>
                <a:outerShdw blurRad="50800" dist="39000" dir="5460000" algn="tl">
                  <a:srgbClr val="000000">
                    <a:alpha val="38000"/>
                  </a:srgbClr>
                </a:outerShdw>
              </a:effectLst>
              <a:latin typeface="Arial Black" pitchFamily="34" charset="0"/>
              <a:cs typeface="Arial" pitchFamily="34" charset="0"/>
            </a:endParaRPr>
          </a:p>
          <a:p>
            <a:pPr marL="0" marR="0" lvl="0" indent="450850" algn="just" defTabSz="914400" rtl="0" eaLnBrk="0" fontAlgn="base" latinLnBrk="0" hangingPunct="0">
              <a:lnSpc>
                <a:spcPct val="100000"/>
              </a:lnSpc>
              <a:spcBef>
                <a:spcPct val="0"/>
              </a:spcBef>
              <a:spcAft>
                <a:spcPct val="0"/>
              </a:spcAft>
              <a:buClrTx/>
              <a:buSzTx/>
              <a:buBlip>
                <a:blip r:embed="rId3"/>
              </a:buBlip>
              <a:tabLst/>
            </a:pPr>
            <a:r>
              <a:rPr kumimoji="0" lang="ru-RU" b="1" i="0" u="none" strike="noStrike" normalizeH="0" baseline="0" dirty="0" smtClean="0">
                <a:ln w="11430"/>
                <a:gradFill>
                  <a:gsLst>
                    <a:gs pos="0">
                      <a:srgbClr val="03D4A8"/>
                    </a:gs>
                    <a:gs pos="25000">
                      <a:srgbClr val="21D6E0"/>
                    </a:gs>
                    <a:gs pos="75000">
                      <a:srgbClr val="0087E6"/>
                    </a:gs>
                    <a:gs pos="100000">
                      <a:srgbClr val="005CBF"/>
                    </a:gs>
                  </a:gsLst>
                  <a:lin ang="5400000" scaled="0"/>
                </a:gradFill>
                <a:effectLst>
                  <a:outerShdw blurRad="50800" dist="39000" dir="5460000" algn="tl">
                    <a:srgbClr val="000000">
                      <a:alpha val="38000"/>
                    </a:srgbClr>
                  </a:outerShdw>
                </a:effectLst>
                <a:latin typeface="Arial Black" pitchFamily="34" charset="0"/>
                <a:ea typeface="Calibri" pitchFamily="34" charset="0"/>
                <a:cs typeface="Times New Roman" pitchFamily="18" charset="0"/>
              </a:rPr>
              <a:t> ОБУЧЕНИЕ ТЕХНИЧЕСКИМ ПРИЁМАМ И СПОСОБАМ НЕТРАДИЦИОННОГО</a:t>
            </a:r>
            <a:r>
              <a:rPr lang="ru-RU" sz="1400" b="1" dirty="0" smtClean="0">
                <a:ln w="11430"/>
                <a:gradFill>
                  <a:gsLst>
                    <a:gs pos="0">
                      <a:srgbClr val="03D4A8"/>
                    </a:gs>
                    <a:gs pos="25000">
                      <a:srgbClr val="21D6E0"/>
                    </a:gs>
                    <a:gs pos="75000">
                      <a:srgbClr val="0087E6"/>
                    </a:gs>
                    <a:gs pos="100000">
                      <a:srgbClr val="005CBF"/>
                    </a:gs>
                  </a:gsLst>
                  <a:lin ang="5400000" scaled="0"/>
                </a:gradFill>
                <a:effectLst>
                  <a:outerShdw blurRad="50800" dist="39000" dir="5460000" algn="tl">
                    <a:srgbClr val="000000">
                      <a:alpha val="38000"/>
                    </a:srgbClr>
                  </a:outerShdw>
                </a:effectLst>
                <a:latin typeface="Arial Black" pitchFamily="34" charset="0"/>
                <a:cs typeface="Arial" pitchFamily="34" charset="0"/>
              </a:rPr>
              <a:t> </a:t>
            </a:r>
            <a:r>
              <a:rPr kumimoji="0" lang="ru-RU" b="1" i="0" u="none" strike="noStrike" normalizeH="0" baseline="0" dirty="0" smtClean="0">
                <a:ln w="11430"/>
                <a:gradFill>
                  <a:gsLst>
                    <a:gs pos="0">
                      <a:srgbClr val="03D4A8"/>
                    </a:gs>
                    <a:gs pos="25000">
                      <a:srgbClr val="21D6E0"/>
                    </a:gs>
                    <a:gs pos="75000">
                      <a:srgbClr val="0087E6"/>
                    </a:gs>
                    <a:gs pos="100000">
                      <a:srgbClr val="005CBF"/>
                    </a:gs>
                  </a:gsLst>
                  <a:lin ang="5400000" scaled="0"/>
                </a:gradFill>
                <a:effectLst>
                  <a:outerShdw blurRad="50800" dist="39000" dir="5460000" algn="tl">
                    <a:srgbClr val="000000">
                      <a:alpha val="38000"/>
                    </a:srgbClr>
                  </a:outerShdw>
                </a:effectLst>
                <a:latin typeface="Arial Black" pitchFamily="34" charset="0"/>
                <a:ea typeface="Calibri" pitchFamily="34" charset="0"/>
                <a:cs typeface="Times New Roman" pitchFamily="18" charset="0"/>
              </a:rPr>
              <a:t>РИСОВАНИЯ В ТЕХНИКЕ УЗЕЛКОВОГО БАТИКА И РОСПИСИ ПО ТКАНИ «БАТИК».</a:t>
            </a:r>
            <a:r>
              <a:rPr kumimoji="0" lang="ru-RU" b="1" i="0" u="none" strike="noStrike" normalizeH="0" baseline="0" dirty="0" smtClean="0">
                <a:ln w="11430"/>
                <a:gradFill>
                  <a:gsLst>
                    <a:gs pos="0">
                      <a:srgbClr val="03D4A8"/>
                    </a:gs>
                    <a:gs pos="25000">
                      <a:srgbClr val="21D6E0"/>
                    </a:gs>
                    <a:gs pos="75000">
                      <a:srgbClr val="0087E6"/>
                    </a:gs>
                    <a:gs pos="100000">
                      <a:srgbClr val="005CBF"/>
                    </a:gs>
                  </a:gsLst>
                  <a:lin ang="5400000" scaled="0"/>
                </a:gradFill>
                <a:effectLst>
                  <a:outerShdw blurRad="50800" dist="39000" dir="5460000" algn="tl">
                    <a:srgbClr val="000000">
                      <a:alpha val="38000"/>
                    </a:srgbClr>
                  </a:outerShdw>
                </a:effectLst>
                <a:latin typeface="Arial Black" pitchFamily="34" charset="0"/>
                <a:ea typeface="Times New Roman" pitchFamily="18" charset="0"/>
                <a:cs typeface="Times New Roman" pitchFamily="18" charset="0"/>
              </a:rPr>
              <a:t>                           </a:t>
            </a:r>
          </a:p>
          <a:p>
            <a:pPr marL="0" marR="0" lvl="0" indent="450850" algn="just" defTabSz="914400" rtl="0" eaLnBrk="0" fontAlgn="base" latinLnBrk="0" hangingPunct="0">
              <a:lnSpc>
                <a:spcPct val="100000"/>
              </a:lnSpc>
              <a:spcBef>
                <a:spcPct val="0"/>
              </a:spcBef>
              <a:spcAft>
                <a:spcPct val="0"/>
              </a:spcAft>
              <a:buClrTx/>
              <a:buSzTx/>
              <a:buBlip>
                <a:blip r:embed="rId3"/>
              </a:buBlip>
              <a:tabLst/>
            </a:pPr>
            <a:r>
              <a:rPr kumimoji="0" lang="ru-RU" b="1" i="0" u="none" strike="noStrike" normalizeH="0" baseline="0" dirty="0" smtClean="0">
                <a:ln w="11430"/>
                <a:gradFill>
                  <a:gsLst>
                    <a:gs pos="0">
                      <a:srgbClr val="03D4A8"/>
                    </a:gs>
                    <a:gs pos="25000">
                      <a:srgbClr val="21D6E0"/>
                    </a:gs>
                    <a:gs pos="75000">
                      <a:srgbClr val="0087E6"/>
                    </a:gs>
                    <a:gs pos="100000">
                      <a:srgbClr val="005CBF"/>
                    </a:gs>
                  </a:gsLst>
                  <a:lin ang="5400000" scaled="0"/>
                </a:gradFill>
                <a:effectLst>
                  <a:outerShdw blurRad="50800" dist="39000" dir="5460000" algn="tl">
                    <a:srgbClr val="000000">
                      <a:alpha val="38000"/>
                    </a:srgbClr>
                  </a:outerShdw>
                </a:effectLst>
                <a:latin typeface="Arial Black" pitchFamily="34" charset="0"/>
                <a:ea typeface="Calibri" pitchFamily="34" charset="0"/>
                <a:cs typeface="Times New Roman" pitchFamily="18" charset="0"/>
              </a:rPr>
              <a:t> РАЗВИТИЕ ХУДОЖЕСТВЕННОГО ВКУСА, ФАНТАЗИИ, ИЗОБРЕТАТЕЛЬНОСТИ.</a:t>
            </a:r>
            <a:endParaRPr kumimoji="0" lang="ru-RU" sz="1400" b="1" i="0" u="none" strike="noStrike" normalizeH="0" baseline="0" dirty="0" smtClean="0">
              <a:ln w="11430"/>
              <a:gradFill>
                <a:gsLst>
                  <a:gs pos="0">
                    <a:srgbClr val="03D4A8"/>
                  </a:gs>
                  <a:gs pos="25000">
                    <a:srgbClr val="21D6E0"/>
                  </a:gs>
                  <a:gs pos="75000">
                    <a:srgbClr val="0087E6"/>
                  </a:gs>
                  <a:gs pos="100000">
                    <a:srgbClr val="005CBF"/>
                  </a:gs>
                </a:gsLst>
                <a:lin ang="5400000" scaled="0"/>
              </a:gradFill>
              <a:effectLst>
                <a:outerShdw blurRad="50800" dist="39000" dir="5460000" algn="tl">
                  <a:srgbClr val="000000">
                    <a:alpha val="38000"/>
                  </a:srgbClr>
                </a:outerShdw>
              </a:effectLst>
              <a:latin typeface="Arial Black" pitchFamily="34" charset="0"/>
              <a:cs typeface="Arial" pitchFamily="34" charset="0"/>
            </a:endParaRPr>
          </a:p>
          <a:p>
            <a:pPr marL="0" marR="0" lvl="0" indent="450850" algn="just" defTabSz="914400" rtl="0" eaLnBrk="0" fontAlgn="base" latinLnBrk="0" hangingPunct="0">
              <a:lnSpc>
                <a:spcPct val="100000"/>
              </a:lnSpc>
              <a:spcBef>
                <a:spcPct val="0"/>
              </a:spcBef>
              <a:spcAft>
                <a:spcPct val="0"/>
              </a:spcAft>
              <a:buClrTx/>
              <a:buSzTx/>
              <a:buBlip>
                <a:blip r:embed="rId3"/>
              </a:buBlip>
              <a:tabLst/>
            </a:pPr>
            <a:r>
              <a:rPr kumimoji="0" lang="ru-RU" b="1" i="0" u="none" strike="noStrike" normalizeH="0" baseline="0" dirty="0" smtClean="0">
                <a:ln w="11430"/>
                <a:gradFill>
                  <a:gsLst>
                    <a:gs pos="0">
                      <a:srgbClr val="03D4A8"/>
                    </a:gs>
                    <a:gs pos="25000">
                      <a:srgbClr val="21D6E0"/>
                    </a:gs>
                    <a:gs pos="75000">
                      <a:srgbClr val="0087E6"/>
                    </a:gs>
                    <a:gs pos="100000">
                      <a:srgbClr val="005CBF"/>
                    </a:gs>
                  </a:gsLst>
                  <a:lin ang="5400000" scaled="0"/>
                </a:gradFill>
                <a:effectLst>
                  <a:outerShdw blurRad="50800" dist="39000" dir="5460000" algn="tl">
                    <a:srgbClr val="000000">
                      <a:alpha val="38000"/>
                    </a:srgbClr>
                  </a:outerShdw>
                </a:effectLst>
                <a:latin typeface="Arial Black" pitchFamily="34" charset="0"/>
                <a:ea typeface="Calibri" pitchFamily="34" charset="0"/>
                <a:cs typeface="Times New Roman" pitchFamily="18" charset="0"/>
              </a:rPr>
              <a:t> ПРОВЕДЕНИЕ МЕРОПРИЯТИЙ, ПОЗВОЛЯЮЩИХ РЕБЕНКУ ОЦЕНИТЬ</a:t>
            </a:r>
            <a:r>
              <a:rPr lang="ru-RU" sz="1400" b="1" dirty="0" smtClean="0">
                <a:ln w="11430"/>
                <a:gradFill>
                  <a:gsLst>
                    <a:gs pos="0">
                      <a:srgbClr val="03D4A8"/>
                    </a:gs>
                    <a:gs pos="25000">
                      <a:srgbClr val="21D6E0"/>
                    </a:gs>
                    <a:gs pos="75000">
                      <a:srgbClr val="0087E6"/>
                    </a:gs>
                    <a:gs pos="100000">
                      <a:srgbClr val="005CBF"/>
                    </a:gs>
                  </a:gsLst>
                  <a:lin ang="5400000" scaled="0"/>
                </a:gradFill>
                <a:effectLst>
                  <a:outerShdw blurRad="50800" dist="39000" dir="5460000" algn="tl">
                    <a:srgbClr val="000000">
                      <a:alpha val="38000"/>
                    </a:srgbClr>
                  </a:outerShdw>
                </a:effectLst>
                <a:latin typeface="Arial Black" pitchFamily="34" charset="0"/>
                <a:cs typeface="Arial" pitchFamily="34" charset="0"/>
              </a:rPr>
              <a:t> </a:t>
            </a:r>
            <a:r>
              <a:rPr kumimoji="0" lang="ru-RU" b="1" i="0" u="none" strike="noStrike" normalizeH="0" baseline="0" dirty="0" smtClean="0">
                <a:ln w="11430"/>
                <a:gradFill>
                  <a:gsLst>
                    <a:gs pos="0">
                      <a:srgbClr val="03D4A8"/>
                    </a:gs>
                    <a:gs pos="25000">
                      <a:srgbClr val="21D6E0"/>
                    </a:gs>
                    <a:gs pos="75000">
                      <a:srgbClr val="0087E6"/>
                    </a:gs>
                    <a:gs pos="100000">
                      <a:srgbClr val="005CBF"/>
                    </a:gs>
                  </a:gsLst>
                  <a:lin ang="5400000" scaled="0"/>
                </a:gradFill>
                <a:effectLst>
                  <a:outerShdw blurRad="50800" dist="39000" dir="5460000" algn="tl">
                    <a:srgbClr val="000000">
                      <a:alpha val="38000"/>
                    </a:srgbClr>
                  </a:outerShdw>
                </a:effectLst>
                <a:latin typeface="Arial Black" pitchFamily="34" charset="0"/>
                <a:ea typeface="Calibri" pitchFamily="34" charset="0"/>
                <a:cs typeface="Times New Roman" pitchFamily="18" charset="0"/>
              </a:rPr>
              <a:t>ПРОДУКТИВНОСТЬ И СОЦИАЛЬНУЮ ВАЖНОСТЬ СВОЕЙ ХУДОЖЕСТВЕННОЙ ДЕЯТЕЛЬНОСТИ (ОРГАНИЗАЦИЯ ТВОРЧЕСКИХ ВЫСТАВОК, ОРГАНИЗАЦИЯ МАСТЕР-КЛАССОВ ПО БАТИКУ)</a:t>
            </a:r>
            <a:endParaRPr kumimoji="0" lang="ru-RU" sz="1400" b="1" i="0" u="none" strike="noStrike" normalizeH="0" baseline="0" dirty="0" smtClean="0">
              <a:ln w="11430"/>
              <a:gradFill>
                <a:gsLst>
                  <a:gs pos="0">
                    <a:srgbClr val="03D4A8"/>
                  </a:gs>
                  <a:gs pos="25000">
                    <a:srgbClr val="21D6E0"/>
                  </a:gs>
                  <a:gs pos="75000">
                    <a:srgbClr val="0087E6"/>
                  </a:gs>
                  <a:gs pos="100000">
                    <a:srgbClr val="005CBF"/>
                  </a:gs>
                </a:gsLst>
                <a:lin ang="5400000" scaled="0"/>
              </a:gradFill>
              <a:effectLst>
                <a:outerShdw blurRad="50800" dist="39000" dir="5460000" algn="tl">
                  <a:srgbClr val="000000">
                    <a:alpha val="38000"/>
                  </a:srgbClr>
                </a:outerShdw>
              </a:effectLst>
              <a:latin typeface="Arial Black" pitchFamily="34" charset="0"/>
              <a:cs typeface="Arial" pitchFamily="34" charset="0"/>
            </a:endParaRPr>
          </a:p>
          <a:p>
            <a:pPr marL="0" marR="0" lvl="0" indent="450850" algn="just" defTabSz="914400" rtl="0" eaLnBrk="0" fontAlgn="base" latinLnBrk="0" hangingPunct="0">
              <a:lnSpc>
                <a:spcPct val="100000"/>
              </a:lnSpc>
              <a:spcBef>
                <a:spcPct val="0"/>
              </a:spcBef>
              <a:spcAft>
                <a:spcPct val="0"/>
              </a:spcAft>
              <a:buClrTx/>
              <a:buSzTx/>
              <a:buBlip>
                <a:blip r:embed="rId3"/>
              </a:buBlip>
              <a:tabLst/>
            </a:pPr>
            <a:r>
              <a:rPr kumimoji="0" lang="ru-RU" b="1" i="0" u="none" strike="noStrike" normalizeH="0" baseline="0" dirty="0" smtClean="0">
                <a:ln w="11430"/>
                <a:gradFill>
                  <a:gsLst>
                    <a:gs pos="0">
                      <a:srgbClr val="03D4A8"/>
                    </a:gs>
                    <a:gs pos="25000">
                      <a:srgbClr val="21D6E0"/>
                    </a:gs>
                    <a:gs pos="75000">
                      <a:srgbClr val="0087E6"/>
                    </a:gs>
                    <a:gs pos="100000">
                      <a:srgbClr val="005CBF"/>
                    </a:gs>
                  </a:gsLst>
                  <a:lin ang="5400000" scaled="0"/>
                </a:gradFill>
                <a:effectLst>
                  <a:outerShdw blurRad="50800" dist="39000" dir="5460000" algn="tl">
                    <a:srgbClr val="000000">
                      <a:alpha val="38000"/>
                    </a:srgbClr>
                  </a:outerShdw>
                </a:effectLst>
                <a:latin typeface="Arial Black" pitchFamily="34" charset="0"/>
                <a:ea typeface="Calibri" pitchFamily="34" charset="0"/>
                <a:cs typeface="Times New Roman" pitchFamily="18" charset="0"/>
              </a:rPr>
              <a:t> АНАЛИЗ РЕЗУЛЬТАТИВНОСТИ И ПЕРСПЕКТИВНОСТИ ПРОЕКТА.</a:t>
            </a:r>
            <a:endParaRPr kumimoji="0" lang="ru-RU" sz="2400" b="1" i="0" u="none" strike="noStrike" normalizeH="0" baseline="0" dirty="0" smtClean="0">
              <a:ln w="11430"/>
              <a:gradFill>
                <a:gsLst>
                  <a:gs pos="0">
                    <a:srgbClr val="03D4A8"/>
                  </a:gs>
                  <a:gs pos="25000">
                    <a:srgbClr val="21D6E0"/>
                  </a:gs>
                  <a:gs pos="75000">
                    <a:srgbClr val="0087E6"/>
                  </a:gs>
                  <a:gs pos="100000">
                    <a:srgbClr val="005CBF"/>
                  </a:gs>
                </a:gsLst>
                <a:lin ang="5400000" scaled="0"/>
              </a:gradFill>
              <a:effectLst>
                <a:outerShdw blurRad="50800" dist="39000" dir="5460000" algn="tl">
                  <a:srgbClr val="000000">
                    <a:alpha val="38000"/>
                  </a:srgbClr>
                </a:outerShdw>
              </a:effectLst>
              <a:latin typeface="Arial Black" pitchFamily="34" charset="0"/>
              <a:cs typeface="Arial" pitchFamily="34" charset="0"/>
            </a:endParaRPr>
          </a:p>
        </p:txBody>
      </p:sp>
      <p:pic>
        <p:nvPicPr>
          <p:cNvPr id="10" name="Рисунок 9" descr="bcdaa31d4dc7.png"/>
          <p:cNvPicPr>
            <a:picLocks noChangeAspect="1"/>
          </p:cNvPicPr>
          <p:nvPr/>
        </p:nvPicPr>
        <p:blipFill>
          <a:blip r:embed="rId4" cstate="print">
            <a:lum contrast="40000"/>
          </a:blip>
          <a:stretch>
            <a:fillRect/>
          </a:stretch>
        </p:blipFill>
        <p:spPr>
          <a:xfrm>
            <a:off x="3347864" y="836712"/>
            <a:ext cx="2133604" cy="792482"/>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fon-140.jpg"/>
          <p:cNvPicPr>
            <a:picLocks noChangeAspect="1"/>
          </p:cNvPicPr>
          <p:nvPr/>
        </p:nvPicPr>
        <p:blipFill>
          <a:blip r:embed="rId2" cstate="print">
            <a:lum contrast="20000"/>
          </a:blip>
          <a:stretch>
            <a:fillRect/>
          </a:stretch>
        </p:blipFill>
        <p:spPr>
          <a:xfrm>
            <a:off x="0" y="0"/>
            <a:ext cx="9144000" cy="6858000"/>
          </a:xfrm>
          <a:prstGeom prst="rect">
            <a:avLst/>
          </a:prstGeom>
        </p:spPr>
      </p:pic>
      <p:sp>
        <p:nvSpPr>
          <p:cNvPr id="3" name="Прямоугольник 2"/>
          <p:cNvSpPr/>
          <p:nvPr/>
        </p:nvSpPr>
        <p:spPr>
          <a:xfrm>
            <a:off x="755576" y="332656"/>
            <a:ext cx="7782900" cy="76944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algn="ctr"/>
            <a:r>
              <a:rPr lang="ru-RU" sz="4400" b="1" dirty="0" smtClean="0">
                <a:ln w="11430"/>
                <a:gradFill>
                  <a:gsLst>
                    <a:gs pos="0">
                      <a:srgbClr val="03D4A8"/>
                    </a:gs>
                    <a:gs pos="25000">
                      <a:srgbClr val="21D6E0"/>
                    </a:gs>
                    <a:gs pos="75000">
                      <a:srgbClr val="0087E6"/>
                    </a:gs>
                    <a:gs pos="100000">
                      <a:srgbClr val="005CBF"/>
                    </a:gs>
                  </a:gsLst>
                  <a:lin ang="5400000" scaled="0"/>
                </a:gradFill>
                <a:effectLst>
                  <a:glow rad="228600">
                    <a:schemeClr val="accent2">
                      <a:satMod val="175000"/>
                      <a:alpha val="40000"/>
                    </a:schemeClr>
                  </a:glow>
                  <a:outerShdw blurRad="50800" dist="39000" dir="5460000" algn="tl">
                    <a:srgbClr val="000000">
                      <a:alpha val="38000"/>
                    </a:srgbClr>
                  </a:outerShdw>
                </a:effectLst>
                <a:latin typeface="Arial Black" pitchFamily="34" charset="0"/>
              </a:rPr>
              <a:t>РЕАЛИЗАЦИЯ ПРОЕКТА</a:t>
            </a:r>
            <a:endParaRPr lang="ru-RU" sz="4400" b="1" cap="none" spc="0" dirty="0">
              <a:ln w="11430"/>
              <a:gradFill>
                <a:gsLst>
                  <a:gs pos="0">
                    <a:srgbClr val="03D4A8"/>
                  </a:gs>
                  <a:gs pos="25000">
                    <a:srgbClr val="21D6E0"/>
                  </a:gs>
                  <a:gs pos="75000">
                    <a:srgbClr val="0087E6"/>
                  </a:gs>
                  <a:gs pos="100000">
                    <a:srgbClr val="005CBF"/>
                  </a:gs>
                </a:gsLst>
                <a:lin ang="5400000" scaled="0"/>
              </a:gradFill>
              <a:effectLst>
                <a:glow rad="228600">
                  <a:schemeClr val="accent2">
                    <a:satMod val="175000"/>
                    <a:alpha val="40000"/>
                  </a:schemeClr>
                </a:glow>
                <a:outerShdw blurRad="50800" dist="39000" dir="5460000" algn="tl">
                  <a:srgbClr val="000000">
                    <a:alpha val="38000"/>
                  </a:srgbClr>
                </a:outerShdw>
              </a:effectLst>
              <a:latin typeface="Arial Black" pitchFamily="34" charset="0"/>
            </a:endParaRPr>
          </a:p>
        </p:txBody>
      </p:sp>
      <p:sp>
        <p:nvSpPr>
          <p:cNvPr id="12" name="Прямоугольник 11"/>
          <p:cNvSpPr/>
          <p:nvPr/>
        </p:nvSpPr>
        <p:spPr>
          <a:xfrm>
            <a:off x="899592" y="1133356"/>
            <a:ext cx="7344816" cy="5724644"/>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buBlip>
                <a:blip r:embed="rId3"/>
              </a:buBlip>
            </a:pPr>
            <a:endParaRPr lang="ru-RU" sz="2400" b="1" dirty="0" smtClean="0">
              <a:ln w="11430"/>
              <a:gradFill>
                <a:gsLst>
                  <a:gs pos="0">
                    <a:srgbClr val="03D4A8"/>
                  </a:gs>
                  <a:gs pos="25000">
                    <a:srgbClr val="21D6E0"/>
                  </a:gs>
                  <a:gs pos="75000">
                    <a:srgbClr val="0087E6"/>
                  </a:gs>
                  <a:gs pos="100000">
                    <a:srgbClr val="005CBF"/>
                  </a:gs>
                </a:gsLst>
                <a:lin ang="5400000" scaled="0"/>
              </a:gradFill>
              <a:effectLst>
                <a:outerShdw blurRad="50800" dist="39000" dir="5460000" algn="tl">
                  <a:srgbClr val="000000">
                    <a:alpha val="38000"/>
                  </a:srgbClr>
                </a:outerShdw>
              </a:effectLst>
              <a:latin typeface="Arial Black" pitchFamily="34" charset="0"/>
            </a:endParaRPr>
          </a:p>
          <a:p>
            <a:pPr>
              <a:buBlip>
                <a:blip r:embed="rId3"/>
              </a:buBlip>
            </a:pPr>
            <a:r>
              <a:rPr lang="ru-RU" sz="2400" b="1" dirty="0" smtClean="0">
                <a:ln w="11430"/>
                <a:gradFill>
                  <a:gsLst>
                    <a:gs pos="0">
                      <a:srgbClr val="03D4A8"/>
                    </a:gs>
                    <a:gs pos="25000">
                      <a:srgbClr val="21D6E0"/>
                    </a:gs>
                    <a:gs pos="75000">
                      <a:srgbClr val="0087E6"/>
                    </a:gs>
                    <a:gs pos="100000">
                      <a:srgbClr val="005CBF"/>
                    </a:gs>
                  </a:gsLst>
                  <a:lin ang="5400000" scaled="0"/>
                </a:gradFill>
                <a:effectLst>
                  <a:outerShdw blurRad="50800" dist="39000" dir="5460000" algn="tl">
                    <a:srgbClr val="000000">
                      <a:alpha val="38000"/>
                    </a:srgbClr>
                  </a:outerShdw>
                </a:effectLst>
                <a:latin typeface="Arial Black" pitchFamily="34" charset="0"/>
              </a:rPr>
              <a:t>  ПОДГОТОВИТЕЛЬНЫЙ ЭТАП</a:t>
            </a:r>
          </a:p>
          <a:p>
            <a:r>
              <a:rPr lang="ru-RU" sz="2400" b="1" dirty="0" smtClean="0">
                <a:ln w="11430"/>
                <a:gradFill>
                  <a:gsLst>
                    <a:gs pos="0">
                      <a:srgbClr val="03D4A8"/>
                    </a:gs>
                    <a:gs pos="25000">
                      <a:srgbClr val="21D6E0"/>
                    </a:gs>
                    <a:gs pos="75000">
                      <a:srgbClr val="0087E6"/>
                    </a:gs>
                    <a:gs pos="100000">
                      <a:srgbClr val="005CBF"/>
                    </a:gs>
                  </a:gsLst>
                  <a:lin ang="5400000" scaled="0"/>
                </a:gradFill>
                <a:effectLst>
                  <a:outerShdw blurRad="50800" dist="39000" dir="5460000" algn="tl">
                    <a:srgbClr val="000000">
                      <a:alpha val="38000"/>
                    </a:srgbClr>
                  </a:outerShdw>
                </a:effectLst>
                <a:latin typeface="Arial Black" pitchFamily="34" charset="0"/>
              </a:rPr>
              <a:t>создать развивающую среду и соответствующую материальную базу</a:t>
            </a:r>
          </a:p>
          <a:p>
            <a:r>
              <a:rPr lang="ru-RU" sz="2400" b="1" dirty="0" smtClean="0">
                <a:ln w="11430"/>
                <a:gradFill>
                  <a:gsLst>
                    <a:gs pos="0">
                      <a:srgbClr val="03D4A8"/>
                    </a:gs>
                    <a:gs pos="25000">
                      <a:srgbClr val="21D6E0"/>
                    </a:gs>
                    <a:gs pos="75000">
                      <a:srgbClr val="0087E6"/>
                    </a:gs>
                    <a:gs pos="100000">
                      <a:srgbClr val="005CBF"/>
                    </a:gs>
                  </a:gsLst>
                  <a:lin ang="5400000" scaled="0"/>
                </a:gradFill>
                <a:effectLst>
                  <a:outerShdw blurRad="50800" dist="39000" dir="5460000" algn="tl">
                    <a:srgbClr val="000000">
                      <a:alpha val="38000"/>
                    </a:srgbClr>
                  </a:outerShdw>
                </a:effectLst>
                <a:latin typeface="Arial Black" pitchFamily="34" charset="0"/>
                <a:ea typeface="Times New Roman" pitchFamily="18" charset="0"/>
                <a:cs typeface="Times New Roman" pitchFamily="18" charset="0"/>
              </a:rPr>
              <a:t> </a:t>
            </a:r>
          </a:p>
          <a:p>
            <a:pPr>
              <a:buBlip>
                <a:blip r:embed="rId3"/>
              </a:buBlip>
            </a:pPr>
            <a:r>
              <a:rPr lang="ru-RU" sz="2400" b="1" dirty="0" smtClean="0">
                <a:ln w="11430"/>
                <a:gradFill>
                  <a:gsLst>
                    <a:gs pos="0">
                      <a:srgbClr val="03D4A8"/>
                    </a:gs>
                    <a:gs pos="25000">
                      <a:srgbClr val="21D6E0"/>
                    </a:gs>
                    <a:gs pos="75000">
                      <a:srgbClr val="0087E6"/>
                    </a:gs>
                    <a:gs pos="100000">
                      <a:srgbClr val="005CBF"/>
                    </a:gs>
                  </a:gsLst>
                  <a:lin ang="5400000" scaled="0"/>
                </a:gradFill>
                <a:effectLst>
                  <a:outerShdw blurRad="50800" dist="39000" dir="5460000" algn="tl">
                    <a:srgbClr val="000000">
                      <a:alpha val="38000"/>
                    </a:srgbClr>
                  </a:outerShdw>
                </a:effectLst>
                <a:latin typeface="Arial Black" pitchFamily="34" charset="0"/>
                <a:ea typeface="Times New Roman" pitchFamily="18" charset="0"/>
                <a:cs typeface="Times New Roman" pitchFamily="18" charset="0"/>
              </a:rPr>
              <a:t>  ОСНОВНОЙ ЭТАП</a:t>
            </a:r>
          </a:p>
          <a:p>
            <a:r>
              <a:rPr lang="ru-RU" sz="2400" b="1" dirty="0" smtClean="0">
                <a:ln w="11430"/>
                <a:gradFill>
                  <a:gsLst>
                    <a:gs pos="0">
                      <a:srgbClr val="03D4A8"/>
                    </a:gs>
                    <a:gs pos="25000">
                      <a:srgbClr val="21D6E0"/>
                    </a:gs>
                    <a:gs pos="75000">
                      <a:srgbClr val="0087E6"/>
                    </a:gs>
                    <a:gs pos="100000">
                      <a:srgbClr val="005CBF"/>
                    </a:gs>
                  </a:gsLst>
                  <a:lin ang="5400000" scaled="0"/>
                </a:gradFill>
                <a:effectLst>
                  <a:outerShdw blurRad="50800" dist="39000" dir="5460000" algn="tl">
                    <a:srgbClr val="000000">
                      <a:alpha val="38000"/>
                    </a:srgbClr>
                  </a:outerShdw>
                </a:effectLst>
                <a:latin typeface="Arial Black" pitchFamily="34" charset="0"/>
              </a:rPr>
              <a:t>познакомить детей с историей появления и развития техники «Батик»; с цветовым кругом Освальда</a:t>
            </a:r>
          </a:p>
          <a:p>
            <a:endParaRPr lang="ru-RU" sz="2400" b="1" dirty="0" smtClean="0">
              <a:ln w="11430"/>
              <a:gradFill>
                <a:gsLst>
                  <a:gs pos="0">
                    <a:srgbClr val="03D4A8"/>
                  </a:gs>
                  <a:gs pos="25000">
                    <a:srgbClr val="21D6E0"/>
                  </a:gs>
                  <a:gs pos="75000">
                    <a:srgbClr val="0087E6"/>
                  </a:gs>
                  <a:gs pos="100000">
                    <a:srgbClr val="005CBF"/>
                  </a:gs>
                </a:gsLst>
                <a:lin ang="5400000" scaled="0"/>
              </a:gradFill>
              <a:effectLst>
                <a:outerShdw blurRad="50800" dist="39000" dir="5460000" algn="tl">
                  <a:srgbClr val="000000">
                    <a:alpha val="38000"/>
                  </a:srgbClr>
                </a:outerShdw>
              </a:effectLst>
              <a:latin typeface="Arial Black" pitchFamily="34" charset="0"/>
              <a:ea typeface="Times New Roman" pitchFamily="18" charset="0"/>
              <a:cs typeface="Times New Roman" pitchFamily="18" charset="0"/>
            </a:endParaRPr>
          </a:p>
          <a:p>
            <a:pPr>
              <a:buBlip>
                <a:blip r:embed="rId3"/>
              </a:buBlip>
            </a:pPr>
            <a:r>
              <a:rPr lang="ru-RU" sz="2400" b="1" dirty="0" smtClean="0">
                <a:ln w="11430"/>
                <a:gradFill>
                  <a:gsLst>
                    <a:gs pos="0">
                      <a:srgbClr val="03D4A8"/>
                    </a:gs>
                    <a:gs pos="25000">
                      <a:srgbClr val="21D6E0"/>
                    </a:gs>
                    <a:gs pos="75000">
                      <a:srgbClr val="0087E6"/>
                    </a:gs>
                    <a:gs pos="100000">
                      <a:srgbClr val="005CBF"/>
                    </a:gs>
                  </a:gsLst>
                  <a:lin ang="5400000" scaled="0"/>
                </a:gradFill>
                <a:effectLst>
                  <a:outerShdw blurRad="50800" dist="39000" dir="5460000" algn="tl">
                    <a:srgbClr val="000000">
                      <a:alpha val="38000"/>
                    </a:srgbClr>
                  </a:outerShdw>
                </a:effectLst>
                <a:latin typeface="Arial Black" pitchFamily="34" charset="0"/>
              </a:rPr>
              <a:t>  ПРАКТИЧЕСКИЙ ЭТАП </a:t>
            </a:r>
          </a:p>
          <a:p>
            <a:r>
              <a:rPr lang="ru-RU" sz="2400" b="1" dirty="0" smtClean="0">
                <a:ln w="11430"/>
                <a:gradFill>
                  <a:gsLst>
                    <a:gs pos="0">
                      <a:srgbClr val="03D4A8"/>
                    </a:gs>
                    <a:gs pos="25000">
                      <a:srgbClr val="21D6E0"/>
                    </a:gs>
                    <a:gs pos="75000">
                      <a:srgbClr val="0087E6"/>
                    </a:gs>
                    <a:gs pos="100000">
                      <a:srgbClr val="005CBF"/>
                    </a:gs>
                  </a:gsLst>
                  <a:lin ang="5400000" scaled="0"/>
                </a:gradFill>
                <a:effectLst>
                  <a:outerShdw blurRad="50800" dist="39000" dir="5460000" algn="tl">
                    <a:srgbClr val="000000">
                      <a:alpha val="38000"/>
                    </a:srgbClr>
                  </a:outerShdw>
                </a:effectLst>
                <a:latin typeface="Arial Black" pitchFamily="34" charset="0"/>
              </a:rPr>
              <a:t>выполнить разнообразные техники росписи по ткани</a:t>
            </a:r>
          </a:p>
          <a:p>
            <a:endParaRPr lang="ru-RU"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endParaRPr lang="ru-RU"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endParaRPr lang="ru-RU"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025" name="Rectangle 1"/>
          <p:cNvSpPr>
            <a:spLocks noChangeArrowheads="1"/>
          </p:cNvSpPr>
          <p:nvPr/>
        </p:nvSpPr>
        <p:spPr bwMode="auto">
          <a:xfrm>
            <a:off x="5119826" y="2248798"/>
            <a:ext cx="415498"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lvl="0" indent="228600" algn="just" fontAlgn="base">
              <a:spcBef>
                <a:spcPct val="0"/>
              </a:spcBef>
              <a:spcAft>
                <a:spcPct val="0"/>
              </a:spcAft>
            </a:pPr>
            <a:endParaRPr kumimoji="0" lang="ru-RU" sz="1800" b="1" i="0" u="none" strike="noStrike" normalizeH="0" baseline="0" dirty="0" smtClean="0">
              <a:ln w="11430"/>
              <a:gradFill>
                <a:gsLst>
                  <a:gs pos="0">
                    <a:srgbClr val="03D4A8"/>
                  </a:gs>
                  <a:gs pos="25000">
                    <a:srgbClr val="21D6E0"/>
                  </a:gs>
                  <a:gs pos="75000">
                    <a:srgbClr val="0087E6"/>
                  </a:gs>
                  <a:gs pos="100000">
                    <a:srgbClr val="005CBF"/>
                  </a:gs>
                </a:gsLst>
                <a:lin ang="5400000" scaled="0"/>
              </a:gradFill>
              <a:effectLst>
                <a:outerShdw blurRad="50800" dist="39000" dir="5460000" algn="tl">
                  <a:srgbClr val="000000">
                    <a:alpha val="38000"/>
                  </a:srgbClr>
                </a:outerShdw>
              </a:effectLst>
              <a:latin typeface="Arial" pitchFamily="34" charset="0"/>
              <a:cs typeface="Arial" pitchFamily="34" charset="0"/>
            </a:endParaRPr>
          </a:p>
        </p:txBody>
      </p:sp>
      <p:sp>
        <p:nvSpPr>
          <p:cNvPr id="13" name="Прямоугольник 12"/>
          <p:cNvSpPr/>
          <p:nvPr/>
        </p:nvSpPr>
        <p:spPr>
          <a:xfrm>
            <a:off x="3535209" y="3244334"/>
            <a:ext cx="184731" cy="369332"/>
          </a:xfrm>
          <a:prstGeom prst="rect">
            <a:avLst/>
          </a:prstGeom>
        </p:spPr>
        <p:txBody>
          <a:bodyPr wrap="none">
            <a:spAutoFit/>
          </a:bodyPr>
          <a:lstStyle/>
          <a:p>
            <a:endParaRPr lang="ru-RU" dirty="0"/>
          </a:p>
        </p:txBody>
      </p:sp>
      <p:pic>
        <p:nvPicPr>
          <p:cNvPr id="14" name="Рисунок 13" descr="1477992493_butterflies-2-03.png"/>
          <p:cNvPicPr>
            <a:picLocks noChangeAspect="1"/>
          </p:cNvPicPr>
          <p:nvPr/>
        </p:nvPicPr>
        <p:blipFill>
          <a:blip r:embed="rId4" cstate="print"/>
          <a:stretch>
            <a:fillRect/>
          </a:stretch>
        </p:blipFill>
        <p:spPr>
          <a:xfrm rot="16840707">
            <a:off x="6813200" y="4586843"/>
            <a:ext cx="1800200" cy="1803801"/>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fon-140.jpg"/>
          <p:cNvPicPr>
            <a:picLocks noChangeAspect="1"/>
          </p:cNvPicPr>
          <p:nvPr/>
        </p:nvPicPr>
        <p:blipFill>
          <a:blip r:embed="rId2" cstate="print">
            <a:lum contrast="20000"/>
          </a:blip>
          <a:stretch>
            <a:fillRect/>
          </a:stretch>
        </p:blipFill>
        <p:spPr>
          <a:xfrm>
            <a:off x="0" y="0"/>
            <a:ext cx="9144000" cy="6858000"/>
          </a:xfrm>
          <a:prstGeom prst="rect">
            <a:avLst/>
          </a:prstGeom>
        </p:spPr>
      </p:pic>
      <p:pic>
        <p:nvPicPr>
          <p:cNvPr id="3" name="Рисунок 2" descr="IMG_20180323_154208.jpg"/>
          <p:cNvPicPr>
            <a:picLocks noChangeAspect="1"/>
          </p:cNvPicPr>
          <p:nvPr/>
        </p:nvPicPr>
        <p:blipFill>
          <a:blip r:embed="rId3" cstate="print">
            <a:lum contrast="40000"/>
          </a:blip>
          <a:srcRect l="17713" t="3722" r="7476"/>
          <a:stretch>
            <a:fillRect/>
          </a:stretch>
        </p:blipFill>
        <p:spPr>
          <a:xfrm>
            <a:off x="251520" y="188640"/>
            <a:ext cx="3888432" cy="2810056"/>
          </a:xfrm>
          <a:prstGeom prst="rect">
            <a:avLst/>
          </a:prstGeom>
        </p:spPr>
      </p:pic>
      <p:pic>
        <p:nvPicPr>
          <p:cNvPr id="4" name="Рисунок 3" descr="IMG_20180323_155248.jpg"/>
          <p:cNvPicPr>
            <a:picLocks noChangeAspect="1"/>
          </p:cNvPicPr>
          <p:nvPr/>
        </p:nvPicPr>
        <p:blipFill>
          <a:blip r:embed="rId4" cstate="print">
            <a:lum contrast="40000"/>
          </a:blip>
          <a:srcRect t="19148"/>
          <a:stretch>
            <a:fillRect/>
          </a:stretch>
        </p:blipFill>
        <p:spPr>
          <a:xfrm>
            <a:off x="251520" y="3501008"/>
            <a:ext cx="6912768" cy="3138513"/>
          </a:xfrm>
          <a:prstGeom prst="rect">
            <a:avLst/>
          </a:prstGeom>
        </p:spPr>
      </p:pic>
      <p:pic>
        <p:nvPicPr>
          <p:cNvPr id="6" name="Рисунок 5" descr="IMG_20180323_154406.jpg"/>
          <p:cNvPicPr>
            <a:picLocks noChangeAspect="1"/>
          </p:cNvPicPr>
          <p:nvPr/>
        </p:nvPicPr>
        <p:blipFill>
          <a:blip r:embed="rId5" cstate="print">
            <a:lum contrast="40000"/>
          </a:blip>
          <a:srcRect l="2751" t="6526" r="5113"/>
          <a:stretch>
            <a:fillRect/>
          </a:stretch>
        </p:blipFill>
        <p:spPr>
          <a:xfrm>
            <a:off x="4788024" y="188640"/>
            <a:ext cx="4104456" cy="2338268"/>
          </a:xfrm>
          <a:prstGeom prst="rect">
            <a:avLst/>
          </a:prstGeom>
        </p:spPr>
      </p:pic>
      <p:sp>
        <p:nvSpPr>
          <p:cNvPr id="7" name="TextBox 6"/>
          <p:cNvSpPr txBox="1"/>
          <p:nvPr/>
        </p:nvSpPr>
        <p:spPr>
          <a:xfrm>
            <a:off x="4283968" y="2780928"/>
            <a:ext cx="4680520" cy="52322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2800" b="1" dirty="0" smtClean="0">
                <a:ln w="11430"/>
                <a:gradFill>
                  <a:gsLst>
                    <a:gs pos="0">
                      <a:srgbClr val="03D4A8"/>
                    </a:gs>
                    <a:gs pos="25000">
                      <a:srgbClr val="21D6E0"/>
                    </a:gs>
                    <a:gs pos="75000">
                      <a:srgbClr val="0087E6"/>
                    </a:gs>
                    <a:gs pos="100000">
                      <a:srgbClr val="005CBF"/>
                    </a:gs>
                  </a:gsLst>
                  <a:lin ang="5400000" scaled="0"/>
                </a:gradFill>
                <a:effectLst>
                  <a:glow rad="228600">
                    <a:schemeClr val="accent2">
                      <a:satMod val="175000"/>
                      <a:alpha val="40000"/>
                    </a:schemeClr>
                  </a:glow>
                  <a:outerShdw blurRad="50800" dist="39000" dir="5460000" algn="tl">
                    <a:srgbClr val="000000">
                      <a:alpha val="38000"/>
                    </a:srgbClr>
                  </a:outerShdw>
                </a:effectLst>
                <a:latin typeface="Arial Black" pitchFamily="34" charset="0"/>
              </a:rPr>
              <a:t>УЗЕЛКОВАЯ ТЕХНИКА</a:t>
            </a:r>
            <a:endParaRPr lang="ru-RU" sz="2800" b="1" dirty="0">
              <a:ln w="11430"/>
              <a:gradFill>
                <a:gsLst>
                  <a:gs pos="0">
                    <a:srgbClr val="03D4A8"/>
                  </a:gs>
                  <a:gs pos="25000">
                    <a:srgbClr val="21D6E0"/>
                  </a:gs>
                  <a:gs pos="75000">
                    <a:srgbClr val="0087E6"/>
                  </a:gs>
                  <a:gs pos="100000">
                    <a:srgbClr val="005CBF"/>
                  </a:gs>
                </a:gsLst>
                <a:lin ang="5400000" scaled="0"/>
              </a:gradFill>
              <a:effectLst>
                <a:glow rad="228600">
                  <a:schemeClr val="accent2">
                    <a:satMod val="175000"/>
                    <a:alpha val="40000"/>
                  </a:schemeClr>
                </a:glow>
                <a:outerShdw blurRad="50800" dist="39000" dir="5460000" algn="tl">
                  <a:srgbClr val="000000">
                    <a:alpha val="38000"/>
                  </a:srgbClr>
                </a:outerShdw>
              </a:effectLst>
              <a:latin typeface="Arial Black"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fon-140.jpg"/>
          <p:cNvPicPr>
            <a:picLocks noChangeAspect="1"/>
          </p:cNvPicPr>
          <p:nvPr/>
        </p:nvPicPr>
        <p:blipFill>
          <a:blip r:embed="rId2" cstate="print">
            <a:lum contrast="20000"/>
          </a:blip>
          <a:stretch>
            <a:fillRect/>
          </a:stretch>
        </p:blipFill>
        <p:spPr>
          <a:xfrm>
            <a:off x="0" y="0"/>
            <a:ext cx="9144000" cy="6858000"/>
          </a:xfrm>
          <a:prstGeom prst="rect">
            <a:avLst/>
          </a:prstGeom>
        </p:spPr>
      </p:pic>
      <p:pic>
        <p:nvPicPr>
          <p:cNvPr id="3" name="Рисунок 2" descr="IMG_20180323_161944.jpg"/>
          <p:cNvPicPr>
            <a:picLocks noChangeAspect="1"/>
          </p:cNvPicPr>
          <p:nvPr/>
        </p:nvPicPr>
        <p:blipFill>
          <a:blip r:embed="rId3" cstate="print">
            <a:lum contrast="40000"/>
          </a:blip>
          <a:srcRect t="2320" r="3538"/>
          <a:stretch>
            <a:fillRect/>
          </a:stretch>
        </p:blipFill>
        <p:spPr>
          <a:xfrm>
            <a:off x="611560" y="260648"/>
            <a:ext cx="3456384" cy="1965419"/>
          </a:xfrm>
          <a:prstGeom prst="rect">
            <a:avLst/>
          </a:prstGeom>
        </p:spPr>
      </p:pic>
      <p:pic>
        <p:nvPicPr>
          <p:cNvPr id="4" name="Рисунок 3" descr="IMG_20180409_123322.jpg"/>
          <p:cNvPicPr>
            <a:picLocks noChangeAspect="1"/>
          </p:cNvPicPr>
          <p:nvPr/>
        </p:nvPicPr>
        <p:blipFill>
          <a:blip r:embed="rId4" cstate="print">
            <a:lum contrast="40000"/>
          </a:blip>
          <a:srcRect l="31888" r="19288"/>
          <a:stretch>
            <a:fillRect/>
          </a:stretch>
        </p:blipFill>
        <p:spPr>
          <a:xfrm>
            <a:off x="4644008" y="1733064"/>
            <a:ext cx="4248472" cy="4886255"/>
          </a:xfrm>
          <a:prstGeom prst="rect">
            <a:avLst/>
          </a:prstGeom>
        </p:spPr>
      </p:pic>
      <p:sp>
        <p:nvSpPr>
          <p:cNvPr id="5" name="TextBox 4"/>
          <p:cNvSpPr txBox="1"/>
          <p:nvPr/>
        </p:nvSpPr>
        <p:spPr>
          <a:xfrm>
            <a:off x="5292080" y="404664"/>
            <a:ext cx="3240360" cy="954107"/>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800" b="1" dirty="0" smtClean="0">
                <a:ln w="11430"/>
                <a:gradFill>
                  <a:gsLst>
                    <a:gs pos="0">
                      <a:srgbClr val="03D4A8"/>
                    </a:gs>
                    <a:gs pos="25000">
                      <a:srgbClr val="21D6E0"/>
                    </a:gs>
                    <a:gs pos="75000">
                      <a:srgbClr val="0087E6"/>
                    </a:gs>
                    <a:gs pos="100000">
                      <a:srgbClr val="005CBF"/>
                    </a:gs>
                  </a:gsLst>
                  <a:lin ang="5400000" scaled="0"/>
                </a:gradFill>
                <a:effectLst>
                  <a:outerShdw blurRad="50800" dist="39000" dir="5460000" algn="tl">
                    <a:srgbClr val="000000">
                      <a:alpha val="38000"/>
                    </a:srgbClr>
                  </a:outerShdw>
                </a:effectLst>
                <a:latin typeface="Arial Black" pitchFamily="34" charset="0"/>
              </a:rPr>
              <a:t>С ПОМОЩЬЮ УЗЕЛКОВ</a:t>
            </a:r>
            <a:endParaRPr lang="ru-RU" sz="2800" b="1" dirty="0">
              <a:ln w="11430"/>
              <a:gradFill>
                <a:gsLst>
                  <a:gs pos="0">
                    <a:srgbClr val="03D4A8"/>
                  </a:gs>
                  <a:gs pos="25000">
                    <a:srgbClr val="21D6E0"/>
                  </a:gs>
                  <a:gs pos="75000">
                    <a:srgbClr val="0087E6"/>
                  </a:gs>
                  <a:gs pos="100000">
                    <a:srgbClr val="005CBF"/>
                  </a:gs>
                </a:gsLst>
                <a:lin ang="5400000" scaled="0"/>
              </a:gradFill>
              <a:effectLst>
                <a:outerShdw blurRad="50800" dist="39000" dir="5460000" algn="tl">
                  <a:srgbClr val="000000">
                    <a:alpha val="38000"/>
                  </a:srgbClr>
                </a:outerShdw>
              </a:effectLst>
              <a:latin typeface="Arial Black" pitchFamily="34" charset="0"/>
            </a:endParaRPr>
          </a:p>
        </p:txBody>
      </p:sp>
      <p:pic>
        <p:nvPicPr>
          <p:cNvPr id="6" name="Рисунок 5" descr="IMG_20180409_123029.jpg"/>
          <p:cNvPicPr>
            <a:picLocks noChangeAspect="1"/>
          </p:cNvPicPr>
          <p:nvPr/>
        </p:nvPicPr>
        <p:blipFill>
          <a:blip r:embed="rId5" cstate="print">
            <a:lum contrast="40000"/>
          </a:blip>
          <a:srcRect l="24013" r="30313" b="16343"/>
          <a:stretch>
            <a:fillRect/>
          </a:stretch>
        </p:blipFill>
        <p:spPr>
          <a:xfrm>
            <a:off x="297288" y="2348880"/>
            <a:ext cx="4130695" cy="4248472"/>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fon-140.jpg"/>
          <p:cNvPicPr>
            <a:picLocks noChangeAspect="1"/>
          </p:cNvPicPr>
          <p:nvPr/>
        </p:nvPicPr>
        <p:blipFill>
          <a:blip r:embed="rId2" cstate="print">
            <a:lum contrast="20000"/>
          </a:blip>
          <a:stretch>
            <a:fillRect/>
          </a:stretch>
        </p:blipFill>
        <p:spPr>
          <a:xfrm>
            <a:off x="0" y="0"/>
            <a:ext cx="9144000" cy="6858000"/>
          </a:xfrm>
          <a:prstGeom prst="rect">
            <a:avLst/>
          </a:prstGeom>
        </p:spPr>
      </p:pic>
      <p:sp>
        <p:nvSpPr>
          <p:cNvPr id="4" name="Прямоугольник 3"/>
          <p:cNvSpPr/>
          <p:nvPr/>
        </p:nvSpPr>
        <p:spPr>
          <a:xfrm>
            <a:off x="4427984" y="4797152"/>
            <a:ext cx="4033476" cy="1384995"/>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800" b="1" dirty="0" smtClean="0">
                <a:ln w="11430"/>
                <a:gradFill>
                  <a:gsLst>
                    <a:gs pos="0">
                      <a:srgbClr val="03D4A8"/>
                    </a:gs>
                    <a:gs pos="25000">
                      <a:srgbClr val="21D6E0"/>
                    </a:gs>
                    <a:gs pos="75000">
                      <a:srgbClr val="0087E6"/>
                    </a:gs>
                    <a:gs pos="100000">
                      <a:srgbClr val="005CBF"/>
                    </a:gs>
                  </a:gsLst>
                  <a:lin ang="5400000" scaled="0"/>
                </a:gradFill>
                <a:effectLst>
                  <a:outerShdw blurRad="50800" dist="39000" dir="5460000" algn="tl">
                    <a:srgbClr val="000000">
                      <a:alpha val="38000"/>
                    </a:srgbClr>
                  </a:outerShdw>
                </a:effectLst>
                <a:latin typeface="Arial Black" pitchFamily="34" charset="0"/>
              </a:rPr>
              <a:t>С ПОМОЩЬЮ</a:t>
            </a:r>
          </a:p>
          <a:p>
            <a:pPr algn="ctr"/>
            <a:r>
              <a:rPr lang="ru-RU" sz="2800" b="1" dirty="0" smtClean="0">
                <a:ln w="11430"/>
                <a:gradFill>
                  <a:gsLst>
                    <a:gs pos="0">
                      <a:srgbClr val="03D4A8"/>
                    </a:gs>
                    <a:gs pos="25000">
                      <a:srgbClr val="21D6E0"/>
                    </a:gs>
                    <a:gs pos="75000">
                      <a:srgbClr val="0087E6"/>
                    </a:gs>
                    <a:gs pos="100000">
                      <a:srgbClr val="005CBF"/>
                    </a:gs>
                  </a:gsLst>
                  <a:lin ang="5400000" scaled="0"/>
                </a:gradFill>
                <a:effectLst>
                  <a:outerShdw blurRad="50800" dist="39000" dir="5460000" algn="tl">
                    <a:srgbClr val="000000">
                      <a:alpha val="38000"/>
                    </a:srgbClr>
                  </a:outerShdw>
                </a:effectLst>
                <a:latin typeface="Arial Black" pitchFamily="34" charset="0"/>
              </a:rPr>
              <a:t> КАМЕШКОВ,</a:t>
            </a:r>
          </a:p>
          <a:p>
            <a:pPr algn="ctr"/>
            <a:r>
              <a:rPr lang="ru-RU" sz="2800" b="1" dirty="0" smtClean="0">
                <a:ln w="11430"/>
                <a:gradFill>
                  <a:gsLst>
                    <a:gs pos="0">
                      <a:srgbClr val="03D4A8"/>
                    </a:gs>
                    <a:gs pos="25000">
                      <a:srgbClr val="21D6E0"/>
                    </a:gs>
                    <a:gs pos="75000">
                      <a:srgbClr val="0087E6"/>
                    </a:gs>
                    <a:gs pos="100000">
                      <a:srgbClr val="005CBF"/>
                    </a:gs>
                  </a:gsLst>
                  <a:lin ang="5400000" scaled="0"/>
                </a:gradFill>
                <a:effectLst>
                  <a:outerShdw blurRad="50800" dist="39000" dir="5460000" algn="tl">
                    <a:srgbClr val="000000">
                      <a:alpha val="38000"/>
                    </a:srgbClr>
                  </a:outerShdw>
                </a:effectLst>
                <a:latin typeface="Arial Black" pitchFamily="34" charset="0"/>
              </a:rPr>
              <a:t> ПУГОВИЦ, БУСИН </a:t>
            </a:r>
            <a:endParaRPr lang="ru-RU" sz="2800" b="1" dirty="0">
              <a:ln w="11430"/>
              <a:gradFill>
                <a:gsLst>
                  <a:gs pos="0">
                    <a:srgbClr val="03D4A8"/>
                  </a:gs>
                  <a:gs pos="25000">
                    <a:srgbClr val="21D6E0"/>
                  </a:gs>
                  <a:gs pos="75000">
                    <a:srgbClr val="0087E6"/>
                  </a:gs>
                  <a:gs pos="100000">
                    <a:srgbClr val="005CBF"/>
                  </a:gs>
                </a:gsLst>
                <a:lin ang="5400000" scaled="0"/>
              </a:gradFill>
              <a:effectLst>
                <a:outerShdw blurRad="50800" dist="39000" dir="5460000" algn="tl">
                  <a:srgbClr val="000000">
                    <a:alpha val="38000"/>
                  </a:srgbClr>
                </a:outerShdw>
              </a:effectLst>
              <a:latin typeface="Arial Black" pitchFamily="34" charset="0"/>
            </a:endParaRPr>
          </a:p>
        </p:txBody>
      </p:sp>
      <p:pic>
        <p:nvPicPr>
          <p:cNvPr id="5" name="Рисунок 4" descr="IMG_20180406_130921.jpg"/>
          <p:cNvPicPr>
            <a:picLocks noChangeAspect="1"/>
          </p:cNvPicPr>
          <p:nvPr/>
        </p:nvPicPr>
        <p:blipFill>
          <a:blip r:embed="rId3" cstate="print">
            <a:lum contrast="40000"/>
          </a:blip>
          <a:srcRect l="27163" r="21650"/>
          <a:stretch>
            <a:fillRect/>
          </a:stretch>
        </p:blipFill>
        <p:spPr>
          <a:xfrm>
            <a:off x="179512" y="2708920"/>
            <a:ext cx="3600400" cy="3949775"/>
          </a:xfrm>
          <a:prstGeom prst="rect">
            <a:avLst/>
          </a:prstGeom>
        </p:spPr>
      </p:pic>
      <p:pic>
        <p:nvPicPr>
          <p:cNvPr id="7" name="Рисунок 6" descr="IMG_20180409_122206.jpg"/>
          <p:cNvPicPr>
            <a:picLocks noChangeAspect="1"/>
          </p:cNvPicPr>
          <p:nvPr/>
        </p:nvPicPr>
        <p:blipFill>
          <a:blip r:embed="rId4" cstate="print">
            <a:lum contrast="40000"/>
          </a:blip>
          <a:srcRect l="35038" r="20075"/>
          <a:stretch>
            <a:fillRect/>
          </a:stretch>
        </p:blipFill>
        <p:spPr>
          <a:xfrm>
            <a:off x="5796136" y="188640"/>
            <a:ext cx="3143910" cy="3933056"/>
          </a:xfrm>
          <a:prstGeom prst="rect">
            <a:avLst/>
          </a:prstGeom>
        </p:spPr>
      </p:pic>
      <p:pic>
        <p:nvPicPr>
          <p:cNvPr id="8" name="Рисунок 7" descr="IMG_20180409_123141.jpg"/>
          <p:cNvPicPr>
            <a:picLocks noChangeAspect="1"/>
          </p:cNvPicPr>
          <p:nvPr/>
        </p:nvPicPr>
        <p:blipFill>
          <a:blip r:embed="rId5" cstate="print">
            <a:lum contrast="40000"/>
          </a:blip>
          <a:srcRect l="34650" t="2805" r="23225"/>
          <a:stretch>
            <a:fillRect/>
          </a:stretch>
        </p:blipFill>
        <p:spPr>
          <a:xfrm>
            <a:off x="2629183" y="188640"/>
            <a:ext cx="3001173" cy="3888432"/>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659</TotalTime>
  <Words>375</Words>
  <Application>Microsoft Office PowerPoint</Application>
  <PresentationFormat>Экран (4:3)</PresentationFormat>
  <Paragraphs>67</Paragraphs>
  <Slides>23</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23</vt:i4>
      </vt:variant>
    </vt:vector>
  </HeadingPairs>
  <TitlesOfParts>
    <vt:vector size="24" baseType="lpstr">
      <vt:lpstr>Тема Office</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Галя</dc:creator>
  <cp:lastModifiedBy>Галя</cp:lastModifiedBy>
  <cp:revision>85</cp:revision>
  <dcterms:created xsi:type="dcterms:W3CDTF">2018-04-08T17:05:46Z</dcterms:created>
  <dcterms:modified xsi:type="dcterms:W3CDTF">2018-05-20T17:49:54Z</dcterms:modified>
</cp:coreProperties>
</file>