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6" r:id="rId8"/>
    <p:sldId id="264" r:id="rId9"/>
    <p:sldId id="265" r:id="rId10"/>
    <p:sldId id="267" r:id="rId11"/>
    <p:sldId id="273" r:id="rId12"/>
    <p:sldId id="269" r:id="rId13"/>
    <p:sldId id="279" r:id="rId14"/>
    <p:sldId id="277" r:id="rId15"/>
    <p:sldId id="270" r:id="rId16"/>
    <p:sldId id="278" r:id="rId17"/>
    <p:sldId id="271" r:id="rId18"/>
    <p:sldId id="272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4AF9-FC92-44DF-BDF7-6D6968D2898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169A3-EF62-4591-85A2-94905E514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../clipboard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6136" y="4005064"/>
            <a:ext cx="3347864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7904" cy="36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по месячнику национальной культуры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(группа № 13)</a:t>
            </a:r>
            <a:endParaRPr lang="ru-RU" sz="27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Выполнили:</a:t>
            </a:r>
          </a:p>
          <a:p>
            <a:pPr algn="l"/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Бумагина</a:t>
            </a:r>
            <a:r>
              <a:rPr lang="ru-RU" sz="2400" smtClean="0">
                <a:solidFill>
                  <a:srgbClr val="FF0000"/>
                </a:solidFill>
                <a:latin typeface="Monotype Corsiva" pitchFamily="66" charset="0"/>
              </a:rPr>
              <a:t> Е.В.</a:t>
            </a:r>
            <a:endParaRPr lang="ru-RU" sz="24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r>
              <a:rPr lang="ru-RU" sz="2400" dirty="0" err="1" smtClean="0">
                <a:solidFill>
                  <a:srgbClr val="FF0000"/>
                </a:solidFill>
                <a:latin typeface="Monotype Corsiva" pitchFamily="66" charset="0"/>
              </a:rPr>
              <a:t>Надежкина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 И.А.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Совместная творческая работа с детьми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208" y="3015208"/>
            <a:ext cx="6858001" cy="82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3553" name="Изображение" r:id="rId3" imgW="18276190" imgH="13609524" progId="StaticDib">
              <p:embed/>
            </p:oleObj>
          </a:graphicData>
        </a:graphic>
      </p:graphicFrame>
      <p:pic>
        <p:nvPicPr>
          <p:cNvPr id="8" name="Picture 3" descr="D:\Работа сад 112\13 группа 21-22\учебный год 22-23г\IMG_20220216_09250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3968" y="2924944"/>
            <a:ext cx="4392488" cy="355738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3555" name="Picture 3" descr="https://sun9-55.userapi.com/impg/x7LOncpYulaNgrN3ZvRBTv1_Nw5Ql1kly6nE_w/o-eAcvmGcbE.jpg?size=1280x960&amp;quality=95&amp;sign=1e74aa488c4438cb9d662865a9b964ba&amp;type=album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7544" y="404664"/>
            <a:ext cx="4608512" cy="345638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2529" name="Изображение" r:id="rId3" imgW="18276190" imgH="13609524" progId="StaticDib">
              <p:embed/>
            </p:oleObj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7744" y="3861048"/>
            <a:ext cx="4733925" cy="2352675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548680"/>
            <a:ext cx="6069497" cy="323601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45058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Проведено музыкальное мероприятие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 Цвети мой край, Мордовия  моя 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5976" y="3717032"/>
            <a:ext cx="4520324" cy="2788729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1556792"/>
            <a:ext cx="4748940" cy="295232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208" y="3015208"/>
            <a:ext cx="6858001" cy="8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955B66-26C7-4DDC-9317-DECB9A409340}"/>
              </a:ext>
            </a:extLst>
          </p:cNvPr>
          <p:cNvSpPr txBox="1"/>
          <p:nvPr/>
        </p:nvSpPr>
        <p:spPr>
          <a:xfrm>
            <a:off x="0" y="227687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В течение всего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проекта родители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принимали 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участие в жизни группы и ДОУ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0481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Участие в обновлении национального уголка группы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7544" y="1241376"/>
            <a:ext cx="2808312" cy="561662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81400" y="3717032"/>
            <a:ext cx="5562600" cy="283845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35896" y="1340768"/>
            <a:ext cx="5149939" cy="2169991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40962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Проведены консультации для родителей 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sun9-3.userapi.com/impg/__MVMrrRhAkgd-VcdLURVvQu9J6IOjtOAmZ5Jw/f5Ycn_OfwiA.jpg?size=1280x960&amp;quality=95&amp;sign=546364677df66d81d0c28263ba84bc56&amp;type=album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0239" y="2042567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sun9-18.userapi.com/impg/IbAv5ulwKRuNsTEEsQvh5qzzN9Om9LzuYeloYQ/r_Uu61Kpunk.jpg?size=810x1080&amp;quality=95&amp;sign=fdfa85b621580954e1a46bb1dcff3c6d&amp;type=album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66429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5856" y="2060848"/>
            <a:ext cx="276764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17409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Оформлен патриотический уголок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6386" name="Picture 2" descr="https://sun9-77.userapi.com/impg/bmbhz5i3AkwEzA0W8WGco_9cK5uvWv2FVv51Bw/iNqvnwn-QG8.jpg?size=1280x838&amp;quality=95&amp;sign=8d7af383705da64f6f4ffcad8f4304cd&amp;type=albu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1700808"/>
            <a:ext cx="7369218" cy="482453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6512768" cy="568863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предназначен для детей (4-5 лет) и рассчитан на март 2023 года. Дети узнали о народных промыслах, познакомились с художественным и речевым творчеством народа (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поговорки 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песнями и танцами.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мы пришли к выводу, что подобные занятия, игры, продуктивная деятельность объединяют детей общими впечатлениями, переживаниями, эмоциями, способствуют формированию коллективных взаимоотношений.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очень надеемся, что проводимая работа поможет детям испытывать любовь и привязанность к родному дому, семье, городу, краю; испытывать гордость и уважение за свою нацию, мордовскую культуру, язык, традиции, гордиться своим народом, его достижениями, научит любоваться природой, бережно относиться к ней.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6136" y="4005064"/>
            <a:ext cx="3347864" cy="285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7904" cy="36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3691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0" y="24602"/>
          <a:ext cx="9177040" cy="6833398"/>
        </p:xfrm>
        <a:graphic>
          <a:graphicData uri="http://schemas.openxmlformats.org/presentationml/2006/ole">
            <p:oleObj spid="_x0000_s1030" name="Изображение" r:id="rId3" imgW="18276190" imgH="13609524" progId="StaticDib">
              <p:embed/>
            </p:oleObj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32656"/>
            <a:ext cx="7344816" cy="3096344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проекта</a:t>
            </a:r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«Моя Родина — Мордовия». </a:t>
            </a:r>
          </a:p>
          <a:p>
            <a:pPr algn="just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дети, родители, педагоги.</a:t>
            </a:r>
          </a:p>
          <a:p>
            <a:pPr algn="just"/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База исследования проекта:</a:t>
            </a:r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средняя группа №13.</a:t>
            </a:r>
          </a:p>
          <a:p>
            <a:pPr algn="just"/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март 2023г.</a:t>
            </a:r>
          </a:p>
          <a:p>
            <a:pPr algn="just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8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sz="8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познавательно-творческий.</a:t>
            </a:r>
          </a:p>
          <a:p>
            <a:endParaRPr lang="ru-RU" dirty="0"/>
          </a:p>
        </p:txBody>
      </p:sp>
      <p:sp>
        <p:nvSpPr>
          <p:cNvPr id="1026" name="AutoShape 2" descr="Отдых в Мордовии | Турфирма «Юнион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051720" y="2564904"/>
          <a:ext cx="4981575" cy="4064000"/>
        </p:xfrm>
        <a:graphic>
          <a:graphicData uri="http://schemas.openxmlformats.org/presentationml/2006/ole">
            <p:oleObj spid="_x0000_s1027" name="Изображение" r:id="rId4" imgW="9047619" imgH="7380952" progId="StaticDib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32769" name="Изображение" r:id="rId3" imgW="18276190" imgH="13609524" progId="StaticDib">
              <p:embed/>
            </p:oleObj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48680"/>
            <a:ext cx="7416824" cy="6480720"/>
          </a:xfrm>
        </p:spPr>
        <p:txBody>
          <a:bodyPr>
            <a:noAutofit/>
          </a:bodyPr>
          <a:lstStyle/>
          <a:p>
            <a:pPr algn="just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приобщение дошкольников к культуре мордовского народа в процессе социально-личностного, познавательно-речевого, художественно-эстетического, физического развития.</a:t>
            </a:r>
          </a:p>
          <a:p>
            <a:pPr algn="just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Образовательные.</a:t>
            </a:r>
            <a:endParaRPr lang="ru-RU" sz="16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у детей чувство любви к малой родине на основе ознакомления с природой, культурой и традициями народов, издавна проживающих на территории региона;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чувство сопричастности к достижениям земляков в области культуры и спорта;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познавательный интерес к языку, литературе, истории, музыке, изобразительному искусству Мордовии;</a:t>
            </a:r>
          </a:p>
          <a:p>
            <a:pPr algn="just"/>
            <a:r>
              <a:rPr lang="ru-RU" sz="16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sz="16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 характерными особенностями мордовского декоративно-прикладного искусства, цветовой гаммой и элементами мордовского узора. Дать представления о народных промыслах мордвы (вышивка, гончарный промысел, резьба по дереву).</a:t>
            </a:r>
          </a:p>
          <a:p>
            <a:pPr lvl="0"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детей с Гимном Мордовии, музыкой мордовских композиторов, мордовскими народными песнями, играми, сказками, мифами и легендами.</a:t>
            </a:r>
          </a:p>
          <a:p>
            <a:pPr algn="just"/>
            <a:r>
              <a:rPr lang="ru-RU" sz="16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Воспитательные.</a:t>
            </a:r>
            <a:endParaRPr lang="ru-RU" sz="16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v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патриотизм, уважение к культурному прошлому России и Мордовии.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были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     следующие мероприятия с детьми: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2" cstate="email">
            <a:extLst>
              <a:ext uri="{BEBA8EAE-BF5A-486C-A8C5-ECC9F3942E4B}">
                <a14:imgProps xmlns="" xmlns:lc="http://schemas.openxmlformats.org/drawingml/2006/lockedCanvas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208" y="3015209"/>
            <a:ext cx="6858001" cy="82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30721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Monotype Corsiva" pitchFamily="66" charset="0"/>
              </a:rPr>
              <a:t>Рассматривание книг и буклетов о Мордовии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3" name="Picture 3" descr="https://sun9-52.userapi.com/impg/bnxbm9GNwIJCRe9T4ecCwrZluzQcJfPXd61_Jw/E1owzvAf3fI.jpg?size=1280x1224&amp;quality=95&amp;sign=376945bc222ef04c178b1942f1eec023&amp;type=albu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7744" y="1844824"/>
            <a:ext cx="4518149" cy="432048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8673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Чтение мордовской художественной литературой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Picture 2" descr="https://sun9-23.userapi.com/impg/nk0qgIGcQMrJETp4LoKX8RYs5VWHxikd5beaDQ/kjlyLuijZ60.jpg?size=1280x1033&amp;quality=95&amp;sign=32e3f2831c6b7e438c4c3a53547eb7a8&amp;type=albu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7704" y="1916832"/>
            <a:ext cx="5256584" cy="424222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bject 1"/>
          <p:cNvGraphicFramePr>
            <a:graphicFrameLocks noChangeAspect="1"/>
          </p:cNvGraphicFramePr>
          <p:nvPr/>
        </p:nvGraphicFramePr>
        <p:xfrm>
          <a:off x="-33338" y="0"/>
          <a:ext cx="9177338" cy="6834187"/>
        </p:xfrm>
        <a:graphic>
          <a:graphicData uri="http://schemas.openxmlformats.org/presentationml/2006/ole">
            <p:oleObj spid="_x0000_s35841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Знакомство с творчеством мордовских художников и скульпторов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 descr="https://sun9-24.userapi.com/impg/D9a2fu7LwNeOGjMwm-Dxt_QUrj7ujGrvQK0ZMA/xYJB9GkwG98.jpg?size=1280x960&amp;quality=95&amp;sign=12cb1e1f3fd107099ebc5699114227ad&amp;type=albu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2204864"/>
            <a:ext cx="5052053" cy="3789040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128" y="1844824"/>
            <a:ext cx="3004939" cy="408907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7649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Сюжетно ролевые и дидактические  игры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3554" name="Picture 2" descr="https://sun9-69.userapi.com/impg/rXDS_r9_X8VnwOIKMUd2KU6YDzBzqtDA0yRqUw/8GD_mmqfuhU.jpg?size=810x1080&amp;quality=95&amp;sign=2de420797cd0ed057771ab79b918760a&amp;type=album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43608" y="1700808"/>
            <a:ext cx="3672408" cy="4896544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32040" y="2420888"/>
            <a:ext cx="3316721" cy="3079427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0" y="23813"/>
          <a:ext cx="9177338" cy="6834187"/>
        </p:xfrm>
        <a:graphic>
          <a:graphicData uri="http://schemas.openxmlformats.org/presentationml/2006/ole">
            <p:oleObj spid="_x0000_s26625" name="Изображение" r:id="rId3" imgW="18276190" imgH="13609524" progId="StaticDib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Подвижные игры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64CE2D-B0AF-430F-AE55-3C1F063411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47" y="1877405"/>
            <a:ext cx="4869158" cy="365186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6627" name="Picture 3" descr="https://sun9-61.userapi.com/impg/kPN8Gt4kjnMRYDHvUPSG8Ovod5huTi4boykr8Q/k6ICNpkTytY.jpg?size=821x1080&amp;quality=95&amp;sign=3f668b81e87ae3fba7687d41ec152bfb&amp;type=album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024" y="1628800"/>
            <a:ext cx="3240360" cy="4262593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218</Words>
  <Application>Microsoft Office PowerPoint</Application>
  <PresentationFormat>Экран (4:3)</PresentationFormat>
  <Paragraphs>39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Изображение</vt:lpstr>
      <vt:lpstr>Отчет по месячнику национальной культуры (группа № 13)</vt:lpstr>
      <vt:lpstr>Слайд 2</vt:lpstr>
      <vt:lpstr>Слайд 3</vt:lpstr>
      <vt:lpstr>В течение марта были проведены      следующие мероприятия с детьми:  </vt:lpstr>
      <vt:lpstr>Рассматривание книг и буклетов о Мордовии </vt:lpstr>
      <vt:lpstr>Чтение мордовской художественной литературой</vt:lpstr>
      <vt:lpstr>Знакомство с творчеством мордовских художников и скульпторов</vt:lpstr>
      <vt:lpstr>Сюжетно ролевые и дидактические  игры</vt:lpstr>
      <vt:lpstr>Подвижные игры</vt:lpstr>
      <vt:lpstr>Совместная творческая работа с детьми</vt:lpstr>
      <vt:lpstr>Слайд 11</vt:lpstr>
      <vt:lpstr>Слайд 12</vt:lpstr>
      <vt:lpstr>Проведено музыкальное мероприятие  « Цвети мой край, Мордовия  моя »</vt:lpstr>
      <vt:lpstr>Слайд 14</vt:lpstr>
      <vt:lpstr>Участие в обновлении национального уголка группы</vt:lpstr>
      <vt:lpstr>Проведены консультации для родителей </vt:lpstr>
      <vt:lpstr>Оформлен патриотический уголок</vt:lpstr>
      <vt:lpstr>Слайд 18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месячнику национальной культуры</dc:title>
  <dc:creator>1</dc:creator>
  <cp:lastModifiedBy>1</cp:lastModifiedBy>
  <cp:revision>44</cp:revision>
  <dcterms:created xsi:type="dcterms:W3CDTF">2023-03-11T09:47:54Z</dcterms:created>
  <dcterms:modified xsi:type="dcterms:W3CDTF">2023-03-31T18:08:52Z</dcterms:modified>
</cp:coreProperties>
</file>