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9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8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2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8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7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0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16A5-2311-4A00-B129-6CA90622E088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69DF-C988-4516-968E-15441399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Documents\математика\5ec616b9b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5004048"/>
            <a:ext cx="4447456" cy="314449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744" y="1403648"/>
            <a:ext cx="4447456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КАРТОТЕКА  ИГР  НА  РАЗВИТИЕ  ПАМЯТИ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0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ocuments\математика\Rasvitie_mischlenija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7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7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Documents\математика\Rasvitie_mischlenija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7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4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Documents\математика\rasvitie_mischlenija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04800"/>
            <a:ext cx="61722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Documents\математика\rasvitie_pamjati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09562"/>
            <a:ext cx="6172200" cy="85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1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Documents\математика\rasvitie_pamjati_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4325"/>
            <a:ext cx="6172200" cy="85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3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Documents\математика\rasvitie_pamjat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09562"/>
            <a:ext cx="6172200" cy="85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9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cuments\математика\ac134cea0089122aa3e07ccfa3c7be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07504"/>
            <a:ext cx="6264696" cy="89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5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ocuments\математика\24319e73751bc7ca7a2dbec5e63cfbbd2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19"/>
            <a:ext cx="6336704" cy="87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4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cuments\математика\4957it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1520"/>
            <a:ext cx="6264696" cy="86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7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Documents\математика\hello_html_59dc4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07504"/>
            <a:ext cx="6264696" cy="89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1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ocuments\математика\hello_html_41673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07504"/>
            <a:ext cx="6192688" cy="88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ocuments\математика\hello_html_m7cea84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79512"/>
            <a:ext cx="6192688" cy="88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29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ocuments\математика\pppp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7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Documents\математика\Rasvitie_mischlenija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4"/>
            <a:ext cx="6408712" cy="885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1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2022-02-24T05:03:29Z</dcterms:created>
  <dcterms:modified xsi:type="dcterms:W3CDTF">2022-02-24T14:17:24Z</dcterms:modified>
</cp:coreProperties>
</file>