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7" r:id="rId2"/>
    <p:sldId id="418" r:id="rId3"/>
    <p:sldId id="419" r:id="rId4"/>
    <p:sldId id="258" r:id="rId5"/>
    <p:sldId id="332" r:id="rId6"/>
    <p:sldId id="421" r:id="rId7"/>
    <p:sldId id="413" r:id="rId8"/>
    <p:sldId id="423" r:id="rId9"/>
    <p:sldId id="377" r:id="rId10"/>
    <p:sldId id="378" r:id="rId11"/>
    <p:sldId id="425" r:id="rId12"/>
    <p:sldId id="427" r:id="rId13"/>
    <p:sldId id="333" r:id="rId14"/>
    <p:sldId id="428" r:id="rId15"/>
    <p:sldId id="429" r:id="rId16"/>
    <p:sldId id="440" r:id="rId17"/>
    <p:sldId id="430" r:id="rId18"/>
    <p:sldId id="339" r:id="rId19"/>
    <p:sldId id="411" r:id="rId20"/>
    <p:sldId id="422" r:id="rId21"/>
    <p:sldId id="335" r:id="rId22"/>
    <p:sldId id="420" r:id="rId23"/>
    <p:sldId id="341" r:id="rId24"/>
    <p:sldId id="431" r:id="rId25"/>
    <p:sldId id="384" r:id="rId26"/>
    <p:sldId id="414" r:id="rId27"/>
    <p:sldId id="385" r:id="rId28"/>
    <p:sldId id="433" r:id="rId29"/>
    <p:sldId id="387" r:id="rId30"/>
    <p:sldId id="390" r:id="rId31"/>
    <p:sldId id="415" r:id="rId32"/>
    <p:sldId id="436" r:id="rId33"/>
    <p:sldId id="437" r:id="rId34"/>
    <p:sldId id="417" r:id="rId35"/>
    <p:sldId id="391" r:id="rId36"/>
    <p:sldId id="392" r:id="rId37"/>
    <p:sldId id="438" r:id="rId38"/>
    <p:sldId id="409" r:id="rId39"/>
    <p:sldId id="439" r:id="rId40"/>
    <p:sldId id="397" r:id="rId41"/>
    <p:sldId id="426" r:id="rId42"/>
    <p:sldId id="402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6127" autoAdjust="0"/>
  </p:normalViewPr>
  <p:slideViewPr>
    <p:cSldViewPr>
      <p:cViewPr>
        <p:scale>
          <a:sx n="70" d="100"/>
          <a:sy n="70" d="100"/>
        </p:scale>
        <p:origin x="-115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62862-27A1-4BDD-83F4-C5D0358C5DE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7F7AD-B085-46C8-AB89-D814C274EC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7F7AD-B085-46C8-AB89-D814C274EC54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3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A035A-ADB0-44E8-AFC9-DD0C3A832653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A5010-D0F3-4CBA-8801-CFD17DF5A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A6C5-5075-4833-9812-A0C2CBB3CF25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1332C-194C-42BB-8A83-E6F44859A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59A7C-F092-40A2-8069-ECEE3CAC96E2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C5381-7BD9-4823-BA9E-A7530417D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64C64-468E-43A3-B695-E9A4BF888E18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75123-B1BC-48BB-B37E-E94A6423E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F3D36-FC1C-4F79-B973-84A5E77A6A3F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1B37-73AA-438D-AD0B-1C4AC0484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01FA7-AC30-4410-83AF-8A7B3E327C68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C1DC8-3AAB-40B6-8120-64116ED2A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3FC46-1E93-42CB-BB87-B6EA7D799F82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C2D25-FE18-4DDA-A625-1B0F19961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081EA-7356-40A1-92C5-F3D66A4E8EAD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3EB62-EF1F-42E8-80F7-AB7B8EFA0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3F8F-369B-42C9-85DE-E9647F63289E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5EFE3-0758-4FEA-97BF-804A3EFE5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019D0-2159-4473-AA7D-85919359901F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39BB-33E9-453F-892E-9672393A9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D673-3812-4EC4-B8D4-CFFBDD601F96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A8092-75E7-41D6-A005-A79D82AAE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686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3686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034180-3C35-4B32-AA58-41290C67A508}" type="datetimeFigureOut">
              <a:rPr lang="ru-RU"/>
              <a:pPr>
                <a:defRPr/>
              </a:pPr>
              <a:t>07.10.2020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F5C4E0-95DF-4358-AF12-9287B32FB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68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86" r:id="rId7"/>
    <p:sldLayoutId id="2147483687" r:id="rId8"/>
    <p:sldLayoutId id="2147483688" r:id="rId9"/>
    <p:sldLayoutId id="2147483679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1sar.schoolrm.ru/sveden/employees/11244/195508/?bitrix_include_areas=N&amp;clear_cache=Y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0"/>
            <a:ext cx="8784976" cy="638132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 образования  РМ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Курышевой Ольги Алексеевны</a:t>
            </a: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 Детский сад № 101»                    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indent="0">
              <a:buFont typeface="Symbol" pitchFamily="18" charset="2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08.04.1981.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высшее, МГУ им. Н.П.Огарева, 2005г.</a:t>
            </a:r>
            <a:endParaRPr lang="ru-RU" sz="1600" b="1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«Филология»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Филолог. Преподаватель.</a:t>
            </a:r>
          </a:p>
          <a:p>
            <a:pPr marL="0" indent="0">
              <a:buFont typeface="Symbol" pitchFamily="18" charset="2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 ВСВ 0030649</a:t>
            </a:r>
          </a:p>
          <a:p>
            <a:pPr marL="0" indent="0">
              <a:buFont typeface="Symbol" pitchFamily="18" charset="2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ГБОУ ДПО(ПК) МРИО 2015г.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Программа:  «Педагогика и методика дошкольного образования» 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: воспитатель, 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: 15 лет</a:t>
            </a:r>
          </a:p>
          <a:p>
            <a:pPr marL="0" indent="0">
              <a:buFont typeface="Symbol" pitchFamily="18" charset="2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: 15 лет</a:t>
            </a:r>
          </a:p>
          <a:p>
            <a:pPr marL="0" indent="0">
              <a:buFont typeface="Symbol" pitchFamily="18" charset="2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</a:t>
            </a:r>
          </a:p>
          <a:p>
            <a:pPr marL="0" indent="0">
              <a:buFont typeface="Symbol" pitchFamily="18" charset="2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</a:t>
            </a:r>
          </a:p>
          <a:p>
            <a:pPr marL="0" indent="0">
              <a:buFont typeface="Symbol" pitchFamily="18" charset="2"/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11.11.2015.</a:t>
            </a:r>
          </a:p>
          <a:p>
            <a:pPr marL="0" indent="0">
              <a:lnSpc>
                <a:spcPct val="80000"/>
              </a:lnSpc>
              <a:buFont typeface="Symbol" pitchFamily="18" charset="2"/>
              <a:buNone/>
            </a:pP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3\Desktop\FOT5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861048"/>
            <a:ext cx="2676825" cy="285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847308" y="785794"/>
          <a:ext cx="3987998" cy="5643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Acrobat Document" r:id="rId3" imgW="5667139" imgH="8019997" progId="AcroExch.Document.11">
                  <p:embed/>
                </p:oleObj>
              </mc:Choice>
              <mc:Fallback>
                <p:oleObj name="Acrobat Document" r:id="rId3" imgW="5667139" imgH="8019997" progId="AcroExch.Document.11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7308" y="785794"/>
                        <a:ext cx="3987998" cy="5643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C:\Users\user\Desktop\Аттестация 2020\Аттестация Русяева\Дипломы\страна талант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3" y="833103"/>
            <a:ext cx="3941975" cy="5574609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svidetelstvo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4233858" cy="57864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5603" name="Picture 3" descr="G:\свидетельство продлен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85794"/>
            <a:ext cx="3929090" cy="57959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20200825_214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268760"/>
            <a:ext cx="4032448" cy="537038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763689" y="548680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Республиканский уровень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48613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участия воспитанников в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конкурсах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,турнирах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,соревнованиях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акциях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фестивалях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E:\дипломы на аттестацию новая\imag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8942"/>
            <a:ext cx="3750071" cy="4838801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G:\ангелина\CCI_20200815_083525_0001 (2) - копи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14487"/>
            <a:ext cx="3761140" cy="48755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9970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радаев\грамота 2 радае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4071966" cy="55347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908720"/>
            <a:ext cx="3744416" cy="54726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радаев\грамота радае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57232"/>
            <a:ext cx="4143954" cy="57015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5602" name="Picture 2" descr="G:\дипломы на аттестацию новая\радаев\благодарность радае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4201112" cy="5715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радаев\удостоверение гт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000240"/>
            <a:ext cx="4156952" cy="32147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" name="Picture 2" descr="G:\радаев\диплом 1 радае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4071966" cy="57015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3785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диплом закладка\закладка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3939637" cy="580246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5843" name="Picture 3" descr="G:\диплом закладка\сканирование0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794"/>
            <a:ext cx="4071966" cy="57864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2770" name="Picture 2" descr="G:\доутесса проньки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785794"/>
            <a:ext cx="3929089" cy="588146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" name="Picture 2" descr="F:\дипломы на аттестацию новая\радаев лимпоп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85794"/>
            <a:ext cx="3888432" cy="58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дипломы на аттестацию новая\колесникова влада лимпоп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4000528" cy="5715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3795" name="Picture 3" descr="G:\дипломы на аттестацию новая\кол. в. лимпопо мо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85794"/>
            <a:ext cx="3836821" cy="5715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G:\документы\сканирование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429684" cy="598904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1290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дипломы на аттестацию новая\умняшкино макарова али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3806082" cy="5715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4819" name="Picture 3" descr="G: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4143404" cy="569780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58008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7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Наличие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авторских программ,  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методических пособий.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G:\сканы справки\сканирование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500174"/>
            <a:ext cx="3571900" cy="509927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664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сканы справки\сканирование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785794"/>
            <a:ext cx="4000528" cy="58508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1747" name="Picture 3" descr="G:\сканы справки\сканирование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85794"/>
            <a:ext cx="3966075" cy="582256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22857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03156"/>
            <a:ext cx="8755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   </a:t>
            </a:r>
            <a:r>
              <a:rPr lang="ru-RU" sz="2400" b="1" dirty="0" smtClean="0">
                <a:solidFill>
                  <a:srgbClr val="C00000"/>
                </a:solidFill>
              </a:rPr>
              <a:t>6. </a:t>
            </a:r>
            <a:r>
              <a:rPr lang="ru-RU" sz="2000" b="1" dirty="0" smtClean="0">
                <a:solidFill>
                  <a:srgbClr val="C00000"/>
                </a:solidFill>
              </a:rPr>
              <a:t>Выступления на заседаниях методических советов, научно практических    конференциях, педагогических чтениях, семинарах, секциях, форумах, радиопередачах(очно).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user\Pictures\1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30" y="1231472"/>
            <a:ext cx="4000302" cy="549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:\Аттестация\Вайгель Ольга А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14356"/>
            <a:ext cx="3923536" cy="57703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5602" name="Picture 2" descr="G:\сканы\сканирование0083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4192266" cy="5759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243805"/>
            <a:ext cx="8192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          </a:t>
            </a:r>
            <a:r>
              <a:rPr lang="ru-RU" sz="2800" b="1" dirty="0" smtClean="0">
                <a:solidFill>
                  <a:srgbClr val="C00000"/>
                </a:solidFill>
              </a:rPr>
              <a:t>7. Проведение открытых занятий 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               мастер - классов, мероприятий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8915" name="Picture 3" descr="G:\сканы\сканирование0078 - коп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357298"/>
            <a:ext cx="3714776" cy="52864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6146" name="Picture 2" descr="C:\Users\user\Pictures\1 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1372018"/>
            <a:ext cx="3851529" cy="52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18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</a:rPr>
              <a:t>8. Экспертная  деятельность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G:\Сканы комиссии\Аттест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142984"/>
            <a:ext cx="3999957" cy="550490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" name="Picture 3" descr="G:\Сканы комиссии\Аттестация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42984"/>
            <a:ext cx="3996190" cy="55007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8262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81166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1" y="260649"/>
            <a:ext cx="79208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        </a:t>
            </a:r>
            <a:r>
              <a:rPr lang="ru-RU" sz="2800" b="1" dirty="0">
                <a:solidFill>
                  <a:srgbClr val="C00000"/>
                </a:solidFill>
              </a:rPr>
              <a:t>9</a:t>
            </a:r>
            <a:r>
              <a:rPr lang="ru-RU" sz="2800" b="1" dirty="0" smtClean="0">
                <a:solidFill>
                  <a:srgbClr val="C00000"/>
                </a:solidFill>
              </a:rPr>
              <a:t>. Общественно-педагогическая  активность педагога :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</a:rPr>
              <a:t>участие в комиссиях, педагогических сообществах, в жюри 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конкурсов.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E:\дипломы на аттестацию новая\1285856-148-149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2073364"/>
            <a:ext cx="3528392" cy="4623847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каны\сканирование0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143116"/>
            <a:ext cx="3365664" cy="4554095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3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:\Сканы комиссии\ПП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428604"/>
            <a:ext cx="4498535" cy="61744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48681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10.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Позитивные результаты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работы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воспитанниками</a:t>
            </a:r>
          </a:p>
        </p:txBody>
      </p:sp>
      <p:pic>
        <p:nvPicPr>
          <p:cNvPr id="41986" name="Picture 2" descr="G:\сканы справки\сканирование008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857652" cy="51392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1987" name="Picture 3" descr="G:\сканы справки\сканирование008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3786214" cy="516151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584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G:\документы\сканирование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429684" cy="586563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4518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3010" name="Picture 2" descr="G:\сканы справки\сканирование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714356"/>
            <a:ext cx="4035263" cy="57842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2345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11. Качество взаимодействия с родителями.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G:\сканы справки\сканирование008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3830532" cy="54688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4035" name="Picture 3" descr="G:\сканы справки\сканирование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4170301" cy="55007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6978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сканы справки\сканирование008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000528" cy="58926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" name="Picture 3" descr="G:\сканы справки\сканирование0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85794"/>
            <a:ext cx="3956981" cy="58828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сканы справки\сканирование0080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901827" cy="57138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" name="Picture 3" descr="G:\сканы справки\сканирование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85794"/>
            <a:ext cx="4101624" cy="57150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12. Работа с детьми из социально- неблагополучных семей.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G:\сканы справки\сканирование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428736"/>
            <a:ext cx="3714776" cy="531695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676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393" y="188640"/>
            <a:ext cx="9217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 педагога </a:t>
            </a:r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профессиональных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конкурсах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G:\дипломы на аттестацию новая\время знаний мо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3714776" cy="4929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8131" name="Picture 3" descr="G:\дипломы на аттестацию новая\доутесса мо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71612"/>
            <a:ext cx="3970808" cy="5000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10848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9154" name="Picture 2" descr="G:\дипломы на аттестацию новая\талантикс мо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3786214" cy="55721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9155" name="Picture 3" descr="G:\дипломы на аттестацию новая\январь 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4000528" cy="55721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769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:\сканы\сканирование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00042"/>
            <a:ext cx="4339722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Дипломы на сад\Старые дипломы\2017-09-27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4021946" cy="56886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85794"/>
            <a:ext cx="3783364" cy="566754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5794"/>
            <a:ext cx="3938885" cy="571504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3960440" cy="573323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961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8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педагогического  опыта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МДОУ «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№101»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348880"/>
            <a:ext cx="6858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194" name="Picture 2" descr="G:\плагиат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639" y="3041377"/>
            <a:ext cx="8072494" cy="363703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55576" y="2118047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https://ds101sar.schoolrm.ru/sveden/employees/11244/195508/?</a:t>
            </a:r>
            <a:r>
              <a:rPr lang="en-US" dirty="0" smtClean="0">
                <a:hlinkClick r:id="rId3"/>
              </a:rPr>
              <a:t>bitrix_include_areas=N&amp;clear_cache=Y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06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Награды и поощрения педагога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4098" name="Picture 2" descr="E:\сканы\сканирование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877703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дипломы на аттестацию новая\1285858-076-079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92" y="980728"/>
            <a:ext cx="4036172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ттестация\продленка Курышев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714356"/>
            <a:ext cx="4067743" cy="564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G:\диплом закладка\сканирование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4143404" cy="5635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6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2967335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036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5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Участие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инновационной 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экспериментальной ) деятельности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428737"/>
            <a:ext cx="4035425" cy="521497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428736"/>
            <a:ext cx="4071966" cy="5214974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9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G:\сканы справки\сканирование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9748"/>
            <a:ext cx="4315937" cy="60796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074" name="Picture 2" descr="C:\Users\user\Pictures\проект ку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800"/>
            <a:ext cx="4248472" cy="594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8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500042"/>
            <a:ext cx="4233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Наставничество </a:t>
            </a:r>
            <a:endParaRPr lang="ru-RU" sz="2800" dirty="0"/>
          </a:p>
        </p:txBody>
      </p:sp>
      <p:pic>
        <p:nvPicPr>
          <p:cNvPr id="3074" name="Picture 2" descr="F:\Аттестация\Настав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01024"/>
            <a:ext cx="3736848" cy="5285232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Аттестация\Наставни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1024"/>
            <a:ext cx="3960440" cy="5285232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каны справки\сканирование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3978615" cy="576064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48680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Наличие 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публикаций в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ети Интернет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9" y="1302733"/>
            <a:ext cx="4079679" cy="535074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2732"/>
            <a:ext cx="3999514" cy="535074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1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7388</TotalTime>
  <Words>304</Words>
  <Application>Microsoft Office PowerPoint</Application>
  <PresentationFormat>Экран (4:3)</PresentationFormat>
  <Paragraphs>71</Paragraphs>
  <Slides>42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Волна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user</cp:lastModifiedBy>
  <cp:revision>700</cp:revision>
  <dcterms:created xsi:type="dcterms:W3CDTF">2013-10-20T12:30:01Z</dcterms:created>
  <dcterms:modified xsi:type="dcterms:W3CDTF">2020-10-07T10:04:16Z</dcterms:modified>
</cp:coreProperties>
</file>