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2" r:id="rId4"/>
    <p:sldId id="256" r:id="rId5"/>
    <p:sldId id="257" r:id="rId6"/>
    <p:sldId id="261" r:id="rId7"/>
    <p:sldId id="258" r:id="rId8"/>
    <p:sldId id="265" r:id="rId9"/>
    <p:sldId id="259" r:id="rId10"/>
    <p:sldId id="263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07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00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8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95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72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72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56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47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93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19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08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A1659-7C66-4698-9E67-12BA47A5A0D1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7E8E-F2A1-478C-B4B6-67E15CE1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29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4941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 насекомые</a:t>
            </a:r>
            <a:r>
              <a:rPr lang="ru-RU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младшая группа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462" y="548680"/>
            <a:ext cx="8373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дать первоначальное представление о насекомых, их названии, среде обитания.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140133">
            <a:off x="5652120" y="4441089"/>
            <a:ext cx="3063978" cy="20082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33061" flipH="1">
            <a:off x="7071590" y="2368931"/>
            <a:ext cx="2262383" cy="1772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930177">
            <a:off x="467544" y="2453678"/>
            <a:ext cx="1236312" cy="1603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206996">
            <a:off x="4674657" y="6152164"/>
            <a:ext cx="1091556" cy="6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80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707904" cy="2777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8304" y="5471011"/>
            <a:ext cx="1584176" cy="138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889844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 этап – продуктивный. Основные этапы реализации проекта 1 этап. Организационный. 1. Материалы для организации творческой и познавательной деятельности:  Рассматривание иллюстраций на тему насекомые. Альбом «Насекомые». Подбор книг для рассматривания и чтения.  Атрибуты для сюжетно-ролевой игры «</a:t>
            </a:r>
            <a:r>
              <a:rPr lang="ru-RU" dirty="0" err="1" smtClean="0"/>
              <a:t>Мы-насекомые</a:t>
            </a:r>
            <a:r>
              <a:rPr lang="ru-RU" dirty="0" smtClean="0"/>
              <a:t>» (маски)  Конструирование из различных материалов: палочки </a:t>
            </a:r>
            <a:r>
              <a:rPr lang="ru-RU" dirty="0" err="1" smtClean="0"/>
              <a:t>Кьизенера</a:t>
            </a:r>
            <a:r>
              <a:rPr lang="ru-RU" dirty="0" smtClean="0"/>
              <a:t>, из бумаги; дидактическая игра: «Летает, жужжит, стрекочет», «Собери насекомое» (разрезные картинки), «Подбери пару».  Раскраски насекомых, материалы и инструменты для рисования и лепки.  Совместная игровая деятельность детей и </a:t>
            </a:r>
            <a:r>
              <a:rPr lang="ru-RU" dirty="0" err="1" smtClean="0"/>
              <a:t>воспитател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6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108" y="2"/>
            <a:ext cx="3351972" cy="2512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7101" y="1199240"/>
            <a:ext cx="3156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План реализации проекта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98867" y="2204864"/>
            <a:ext cx="27462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неделя</a:t>
            </a:r>
          </a:p>
          <a:p>
            <a:r>
              <a:rPr lang="ru-RU" dirty="0" smtClean="0"/>
              <a:t>1.Беседа «Осторожно насекомые»</a:t>
            </a:r>
          </a:p>
          <a:p>
            <a:r>
              <a:rPr lang="ru-RU" dirty="0" smtClean="0"/>
              <a:t>2.Дидактическая игра «Четвертый лишний»</a:t>
            </a:r>
          </a:p>
          <a:p>
            <a:r>
              <a:rPr lang="ru-RU" dirty="0" smtClean="0"/>
              <a:t>3.Чтение художественной</a:t>
            </a:r>
          </a:p>
          <a:p>
            <a:r>
              <a:rPr lang="ru-RU" dirty="0" smtClean="0"/>
              <a:t>4.</a:t>
            </a:r>
          </a:p>
          <a:p>
            <a:r>
              <a:rPr lang="ru-RU" dirty="0" smtClean="0"/>
              <a:t>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2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Шалаева Г.П. Окружающий мир. Первый учебник вашего малыша. М.: Филологическое общество «СЛОВО» 2003 г.</a:t>
            </a:r>
          </a:p>
          <a:p>
            <a:pPr marL="342900" lvl="0" indent="-342900">
              <a:buAutoNum type="arabicPeriod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Энциклопедия животных – ЭКСМО-ПРЕСС 1999 Г.</a:t>
            </a:r>
          </a:p>
          <a:p>
            <a:pPr marL="342900" lvl="0" indent="-342900">
              <a:buAutoNum type="arabicPeriod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13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Методические приемы работы с детьми: Словесные. Наглядные. Игровые. Практические. Метод проблемных ситуаций. Беседы, Свободное общение, Чтение художественной литературы, Загадки, вопросы, объяснения. Рассматривание игрушек, рассматривание альбомов, Предметных картинок. Сюрпризные моменты. Игровая деятельность в центрах, игровые ситуации. Обследование, экспериментирование, Продуктивная деятельность. Создание проблемных ситуаций в процессе, в ходе режимных моментов, самостоятельной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2Этап. Продуктивный. Формы взаимодействия с семьей: Цель: Сформировать представления о том, кто такие насекомые, о их пользе и вреде. Задачи: Привлечь родителей к совместному знакомству с насекомыми, какие насекомые бывают, какая польза и вред от насекомых.  Индивидуальные беседы с родителями о насекомых, их пользе и вреде;  Сбор информации, художественной литературы, иллюстраций;  Папка-передвижка: «Укусы насекомых»; «Осторожно, клещ»;  Совместная творческая деятельность родителей и детей «Насекомые»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 Этап. Заключительный.  Создание презентации;  Создание выставки: «Насекомые» (сделанные детьми и родителями из разных материалов)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 </a:t>
            </a:r>
            <a:r>
              <a:rPr lang="ru-RU" dirty="0" err="1" smtClean="0"/>
              <a:t>Этап-итоговый</a:t>
            </a:r>
            <a:r>
              <a:rPr lang="ru-RU" dirty="0" smtClean="0"/>
              <a:t>. Выводы: В ходе реализации проекта, родители и педагог узнали много нового и интересного о насекомых. Дети различают и называют насекомых, способны различить их по внешнему виду, по звуку. У детей сформировались умения бережного отношения к насекомым, не обижать, не убивать, не трогать насекомых просто так. Во время игр изображают поведение насекомых, способы их передвижения, проявляют интерес к рисованию насекомых, конструированию их из различных материалов. Родители активно и с интересом включились в совместную работу и с педагогом и ребенком. Эмоционально сблизились со своим ребенком. Дети с удовольствием рассказывают, как они совместно с мамой или папой делали или украшали насекомых.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Перспективы: Дети:  Продолжать работу по изучению насекомых: изучать других насекомых;  Пополнить альбом для рассматривания «Насекомые», продолжать подбор игр, иллюстрации, книг.  Продолжать совместное творчество, используя различные материалы.  Создать книгу рассказов про насекомых. Родители:  Продолжать совместное творчество родителей и детей.  Продолжать беседы, консультации по теме «Насекомые».  Пополнить уголок родителей по данной теме: папки-раскладки, наглядный материал, уголок здоровья и т.д. Педагог:  Продолжать работу по обогащению развивающей среды: пополнить картотеки, альбомы, наглядные материалы.  Продолжать работу с родителями. </a:t>
            </a:r>
            <a:r>
              <a:rPr lang="ru-RU" smtClean="0"/>
              <a:t> Продолжать работу в совместном творчестве с детьми, используя нетрадиционные техники. 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28808"/>
            <a:ext cx="9150049" cy="6829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54" y="-1280"/>
            <a:ext cx="9144000" cy="68592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20688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дать первоначальное представление о насекомых, их названии, среде обитания.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6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36639" y="-111433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277617">
            <a:off x="7087075" y="5249618"/>
            <a:ext cx="1417465" cy="1606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8664"/>
            <a:ext cx="9138424" cy="6829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1760" y="476672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Вид проекта: познавательно-исследовательский. Длительность: среднесрочный. Участники: дети, родители, педагоги. Возраст детей: 4-5 лет. 1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этап-целеполагание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(совместно с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детьми)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1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27584" y="2276872"/>
            <a:ext cx="7558608" cy="4104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Проблема: Дети во время прогулки увидели неизвестное насекомое. В ходе наблюдения за насекомым, дети отметили, что насекомые есть везде. Около деревьев, на растениях, на стенах, дома, в песке. Зацепившись за эти наблюдения, я сформулировала проблему: «Какие бывают насекомые?»; «Где они живут?»; «Чем похожи, чем отличаются?». Вот так начался наш проект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0"/>
            <a:ext cx="3439158" cy="25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9510" y="0"/>
            <a:ext cx="4742970" cy="2780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924944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Лето! Удивительная пора в природе. Теплое солнце, кругом много зелени, цветов. Красоту встречаешь на каждом шагу. Остановитесь, оглянитесь вокруг: жучки и бабочки, пчелы и мухи, тараканы и пауки, муравьи и шмели, божьи коровки и кузнечики, стрекозы и сверчки- это все насекомые, которых мы порой не замечаем из-за темпа нашей жизни. Любое насекомое, не зависимо от размера и роли в природе при внимательном изучении оказывается бесконечно интересным и занимательным.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38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2107" y="0"/>
            <a:ext cx="3611893" cy="270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в процессе реализации проекта изучить совместно с детьми кто такие насекомые, создать условия для развития познавательных и творческих способностей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49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0"/>
            <a:ext cx="4067944" cy="30830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3068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12844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Задачи: Образовательные: 1. Расширять и закреплять знания детей о насекомых. 2. Расширить знания детей о способах питания, образе жизни в соответствии с местом обитания, защите от врагов, пользе и вреде. 3. Продолжать учить составлять небольшие рассказы по теме: «Насекомые» Развивающие: 1. Развивать познавательный интерес к миру насекомых, поощрять любознательность и исследовательскую деятельность о жизни насекомых, их строении, способах передвижения. 2. Развивать связную речь. 3. Развивать творческие способности в продуктивных видах деятельности. Воспитательные: 1. Воспитывать доброту, эмоционально-положительное отношение к насекомым. 2. Воспитывать умение работать в парах и коллективе. 3. Воспитать бережное отношение к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90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6" y="2219"/>
            <a:ext cx="3791533" cy="2850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96752"/>
            <a:ext cx="6174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Предполагаемый результат: Дети:  Будут узнавать и называть насекомых ( бабочка, стрекоза, оса, муравей жук, паук, кузнечик, сверчок).  Узнают о некоторых особенностях внешнего вида (форма тела, количество ног, наличие крыльев), способах передвижение (бегает, летает, прыгает), издаваемых звуках(жужжит, стрекочет)  Узнают о пользе и вреде насекомых.  Овладевают обобщающим понятием «</a:t>
            </a:r>
            <a:r>
              <a:rPr lang="ru-RU" sz="2400" b="1" dirty="0" smtClean="0"/>
              <a:t>Насекомые»Приобретут </a:t>
            </a:r>
            <a:r>
              <a:rPr lang="ru-RU" sz="2400" b="1" dirty="0" smtClean="0"/>
              <a:t>навыки обращения с насекомыми.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638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698862" cy="2780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2286000" y="2724021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Родители:  Совместно с детьми узнают новое о насекомых.  Проявят активное участие в реализации проекта.  Проявят положительные эмоции от совместной деятельности с ребенком. Педагоги:  Приобретут необходимые знания о насекомых, сформируется сближение не только с детьми, но и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2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1084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Проблема: Дети во время прогулки увидели неизвестное насекомое. В ходе наблюдения за насекомым, дети отметили, что насекомые есть везде. Около деревьев, на растениях, на стенах, дома, в песке. Зацепившись за эти наблюдения, я сформулировала проблему: «Какие бывают насекомые?»; «Где они живут?»; «Чем похожи, чем отличаются?». Вот так начался наш проект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Даниил</cp:lastModifiedBy>
  <cp:revision>12</cp:revision>
  <dcterms:created xsi:type="dcterms:W3CDTF">2019-05-14T12:45:05Z</dcterms:created>
  <dcterms:modified xsi:type="dcterms:W3CDTF">2021-07-27T18:40:40Z</dcterms:modified>
</cp:coreProperties>
</file>