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40"/>
  </p:notesMasterIdLst>
  <p:sldIdLst>
    <p:sldId id="256" r:id="rId2"/>
    <p:sldId id="385" r:id="rId3"/>
    <p:sldId id="301" r:id="rId4"/>
    <p:sldId id="387" r:id="rId5"/>
    <p:sldId id="375" r:id="rId6"/>
    <p:sldId id="365" r:id="rId7"/>
    <p:sldId id="348" r:id="rId8"/>
    <p:sldId id="354" r:id="rId9"/>
    <p:sldId id="361" r:id="rId10"/>
    <p:sldId id="343" r:id="rId11"/>
    <p:sldId id="257" r:id="rId12"/>
    <p:sldId id="363" r:id="rId13"/>
    <p:sldId id="360" r:id="rId14"/>
    <p:sldId id="362" r:id="rId15"/>
    <p:sldId id="374" r:id="rId16"/>
    <p:sldId id="376" r:id="rId17"/>
    <p:sldId id="333" r:id="rId18"/>
    <p:sldId id="349" r:id="rId19"/>
    <p:sldId id="258" r:id="rId20"/>
    <p:sldId id="379" r:id="rId21"/>
    <p:sldId id="359" r:id="rId22"/>
    <p:sldId id="335" r:id="rId23"/>
    <p:sldId id="383" r:id="rId24"/>
    <p:sldId id="346" r:id="rId25"/>
    <p:sldId id="381" r:id="rId26"/>
    <p:sldId id="382" r:id="rId27"/>
    <p:sldId id="345" r:id="rId28"/>
    <p:sldId id="371" r:id="rId29"/>
    <p:sldId id="285" r:id="rId30"/>
    <p:sldId id="384" r:id="rId31"/>
    <p:sldId id="357" r:id="rId32"/>
    <p:sldId id="305" r:id="rId33"/>
    <p:sldId id="356" r:id="rId34"/>
    <p:sldId id="306" r:id="rId35"/>
    <p:sldId id="378" r:id="rId36"/>
    <p:sldId id="386" r:id="rId37"/>
    <p:sldId id="307" r:id="rId38"/>
    <p:sldId id="358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2DE"/>
    <a:srgbClr val="E9F0DC"/>
    <a:srgbClr val="EFF7F2"/>
    <a:srgbClr val="EEEAF2"/>
    <a:srgbClr val="122423"/>
    <a:srgbClr val="1C3837"/>
    <a:srgbClr val="27504F"/>
    <a:srgbClr val="162C2B"/>
    <a:srgbClr val="BCCECC"/>
    <a:srgbClr val="C7E3E2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59" autoAdjust="0"/>
  </p:normalViewPr>
  <p:slideViewPr>
    <p:cSldViewPr>
      <p:cViewPr>
        <p:scale>
          <a:sx n="66" d="100"/>
          <a:sy n="66" d="100"/>
        </p:scale>
        <p:origin x="-138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C9BFD3F-19C4-4993-8BA2-F5474C480A95}" type="datetimeFigureOut">
              <a:rPr lang="ru-RU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195E51A-C556-433E-A987-DD1AA97813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95E51A-C556-433E-A987-DD1AA978130F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D587B1-76E7-448C-B865-F41ADA888411}" type="datetimeFigureOut">
              <a:rPr lang="ru-RU" smtClean="0"/>
              <a:pPr>
                <a:defRPr/>
              </a:pPr>
              <a:t>23.10.2020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D6B1CA-272E-4130-AF69-453ECEC01CFA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23.10.2020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23.10.2020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0852F-C77F-4526-95DC-74143C39857F}" type="datetimeFigureOut">
              <a:rPr lang="ru-RU" smtClean="0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30C160-D1C5-4D21-8A60-8173819C25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23.10.2020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23.10.2020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23.10.2020</a:t>
            </a:fld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23.10.2020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7D9790-EEF3-4596-9EFA-0DB5FAF7FC9A}" type="datetimeFigureOut">
              <a:rPr lang="ru-RU" smtClean="0"/>
              <a:pPr>
                <a:defRPr/>
              </a:pPr>
              <a:t>23.10.2020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EE81D6-99F4-4C0F-9323-45AC7278D7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23.10.2020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23.10.2020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7544E6-1448-437D-B3A7-ED36C543EB31}" type="datetimeFigureOut">
              <a:rPr lang="ru-RU" smtClean="0"/>
              <a:pPr>
                <a:defRPr/>
              </a:pPr>
              <a:t>23.10.2020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CD7450-C859-4185-8FD1-3104DF2D4EC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6"/>
          <p:cNvSpPr txBox="1">
            <a:spLocks noChangeArrowheads="1"/>
          </p:cNvSpPr>
          <p:nvPr/>
        </p:nvSpPr>
        <p:spPr bwMode="auto">
          <a:xfrm>
            <a:off x="928688" y="4286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0" name="TextBox 8"/>
          <p:cNvSpPr txBox="1">
            <a:spLocks noChangeArrowheads="1"/>
          </p:cNvSpPr>
          <p:nvPr/>
        </p:nvSpPr>
        <p:spPr bwMode="auto">
          <a:xfrm>
            <a:off x="674688" y="1052513"/>
            <a:ext cx="80930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ПОРТФОЛИО</a:t>
            </a:r>
          </a:p>
          <a:p>
            <a:pPr algn="ctr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Берестовой Ольги Николаевны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старшего воспитателя </a:t>
            </a:r>
          </a:p>
          <a:p>
            <a:pPr algn="ctr"/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МДОУ «Детский сад №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125 комбинированного вида»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7411" name="TextBox 9"/>
          <p:cNvSpPr txBox="1">
            <a:spLocks noChangeArrowheads="1"/>
          </p:cNvSpPr>
          <p:nvPr/>
        </p:nvSpPr>
        <p:spPr bwMode="auto">
          <a:xfrm>
            <a:off x="1042988" y="214313"/>
            <a:ext cx="73453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Министерство образования РМ</a:t>
            </a:r>
          </a:p>
        </p:txBody>
      </p:sp>
      <p:sp>
        <p:nvSpPr>
          <p:cNvPr id="17412" name="TextBox 12"/>
          <p:cNvSpPr txBox="1">
            <a:spLocks noChangeArrowheads="1"/>
          </p:cNvSpPr>
          <p:nvPr/>
        </p:nvSpPr>
        <p:spPr bwMode="auto">
          <a:xfrm>
            <a:off x="785813" y="42862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3" name="TextBox 13"/>
          <p:cNvSpPr txBox="1">
            <a:spLocks noChangeArrowheads="1"/>
          </p:cNvSpPr>
          <p:nvPr/>
        </p:nvSpPr>
        <p:spPr bwMode="auto">
          <a:xfrm>
            <a:off x="251520" y="2852936"/>
            <a:ext cx="5472608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20. 06. 1963 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филолог, преподаватель русского языка и литературы,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МГУ им. Н.П. Огарева, диплом -  АВ №418492;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1991  г.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практический психолог, МГУ им. Н.П. Огарева,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-  ПП № 097867;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1997 г.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педагогической работы (по специальности):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33 года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лет.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22.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детский сад 125\Desktop\af4df950cdbd7f8eef7d7781cf8507d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564904"/>
            <a:ext cx="2756571" cy="405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C3837"/>
                </a:solidFill>
                <a:latin typeface="Times New Roman" pitchFamily="18" charset="0"/>
              </a:rPr>
              <a:t>3.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Организация взаимодействия  образовательной организации с научными, образовательными, социальными институтами. 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3314" name="Picture 2" descr="C:\Users\детский сад 125\Desktop\Scan_20200605_142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330" y="836712"/>
            <a:ext cx="422867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C:\Users\детский сад 125\Desktop\Scan_20200605_125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08720"/>
            <a:ext cx="4176464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етский сад 125\Desktop\Scan_20200605_125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464496" cy="653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детский сад 125\Desktop\Scan_20200608_125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4357175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детский сад 125\Desktop\Scan_20200605_143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32" y="0"/>
            <a:ext cx="4421261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детский сад 125\Desktop\Scan_20200605_143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239963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 125\Desktop\Scan_20201023_131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392488" cy="6336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детский сад 125\Desktop\Scan_20201023_1318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4487184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детский сад 125\Desktop\Scan_20200605_14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3872"/>
            <a:ext cx="4536504" cy="646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детский сад 125\Desktop\Scan_20200605_140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320480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320480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:\РАБОТА\АТТЕСТАЦИЯ\ин\img192.jpg"/>
          <p:cNvPicPr>
            <a:picLocks noChangeAspect="1" noChangeArrowheads="1"/>
          </p:cNvPicPr>
          <p:nvPr/>
        </p:nvPicPr>
        <p:blipFill>
          <a:blip r:embed="rId3" cstate="print"/>
          <a:srcRect l="3764"/>
          <a:stretch>
            <a:fillRect/>
          </a:stretch>
        </p:blipFill>
        <p:spPr bwMode="auto">
          <a:xfrm>
            <a:off x="4355976" y="260648"/>
            <a:ext cx="4578068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4. Результаты  личного участия в инновационной деятельности  (экспериментальной  деятельности).</a:t>
            </a:r>
            <a:endParaRPr lang="ru-RU" dirty="0"/>
          </a:p>
        </p:txBody>
      </p:sp>
      <p:pic>
        <p:nvPicPr>
          <p:cNvPr id="3074" name="Picture 2" descr="C:\Users\детский сад 125\Desktop\Scan_20200615_133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4464496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детский сад 125\Desktop\Scan_20200605_121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764704"/>
            <a:ext cx="4392488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4521004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392488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r="1613" b="3139"/>
          <a:stretch>
            <a:fillRect/>
          </a:stretch>
        </p:blipFill>
        <p:spPr bwMode="auto">
          <a:xfrm>
            <a:off x="179512" y="188640"/>
            <a:ext cx="4504556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детский сад 125\Desktop\Документы\ИННОВ, 2019\ПРИКАЗ УО По инновации 2019\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8" y="188640"/>
            <a:ext cx="4429000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2"/>
          <p:cNvSpPr txBox="1">
            <a:spLocks noChangeArrowheads="1"/>
          </p:cNvSpPr>
          <p:nvPr/>
        </p:nvSpPr>
        <p:spPr bwMode="auto">
          <a:xfrm>
            <a:off x="785813" y="18573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187624" y="188640"/>
            <a:ext cx="72723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5. Обеспечение информационной открытости</a:t>
            </a:r>
          </a:p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деятельности образовательной организации.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детский сад 125\Desktop\Scan_20200608_152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906598"/>
            <a:ext cx="4392488" cy="5858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712968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042988" y="214313"/>
            <a:ext cx="73453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Наличие инновационного опыта работы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.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43608" y="188640"/>
            <a:ext cx="7129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6. Наличие собственных публикаций.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детский сад 125\Desktop\Scan_20200618_134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76672"/>
            <a:ext cx="4299016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детский сад 125\Desktop\Scan_20200618_134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4680519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 cstate="print"/>
          <a:srcRect r="3488"/>
          <a:stretch>
            <a:fillRect/>
          </a:stretch>
        </p:blipFill>
        <p:spPr bwMode="auto">
          <a:xfrm>
            <a:off x="179512" y="166255"/>
            <a:ext cx="4752528" cy="6410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3" cstate="print"/>
          <a:srcRect r="3529"/>
          <a:stretch>
            <a:fillRect/>
          </a:stretch>
        </p:blipFill>
        <p:spPr bwMode="auto">
          <a:xfrm>
            <a:off x="4644008" y="188640"/>
            <a:ext cx="4227657" cy="645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792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Наличие авторских программ,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методических пособий, методических рекомендаций.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детский сад 125\Desktop\Scan_20200609_123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80728"/>
            <a:ext cx="432048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детский сад 125\Desktop\Scan_20200609_124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1"/>
            <a:ext cx="4608512" cy="5760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кий сад 125\Desktop\Scan_20200723_132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536504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детский сад 125\Desktop\Scan_20200723_132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48680"/>
            <a:ext cx="4355976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188640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8. Выступления на заседаниях методических советов, научно – практических конференциях, педагогических чтениях, семинарах, секциях.</a:t>
            </a:r>
            <a:endParaRPr lang="ru-RU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етский сад 125\Desktop\Scan_20200608_113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60648"/>
            <a:ext cx="4716016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детский сад 125\Desktop\Scan_20200907_104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4572000" cy="641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кий сад 125\Desktop\Scan_20200611_122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605741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детский сад 125\Desktop\Scan_20200611_122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392488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 125\Desktop\Scan_20200723_132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92696"/>
            <a:ext cx="4320480" cy="5976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43608" y="0"/>
            <a:ext cx="72014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9. Проведение старшим воспитателем  </a:t>
            </a:r>
          </a:p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открытых занятий, мастер – классов, мероприятий.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4526280"/>
          </a:xfrm>
        </p:spPr>
        <p:txBody>
          <a:bodyPr>
            <a:normAutofit/>
          </a:bodyPr>
          <a:lstStyle/>
          <a:p>
            <a:pPr lvl="8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детский сад 125\Desktop\Scan_20200608_113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98" y="188640"/>
            <a:ext cx="4442404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детский сад 125\Desktop\Scan_20200608_115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3480" y="188640"/>
            <a:ext cx="4501008" cy="6500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42988" y="188913"/>
            <a:ext cx="770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10. Экспертная деятельность.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5" name="Picture 3" descr="C:\Users\детский сад 125\Desktop\Scan_20200605_121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548680"/>
            <a:ext cx="4104456" cy="6087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детский сад 125\Desktop\Scan_20200907_105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4766366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етский сад 125\Desktop\Документы\моё портфолио\2019\ЭКСПЕ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392488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детский сад 125\Desktop\портфолио 2020\Scan_20200608_112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325936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643998" cy="108012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000" b="1" i="1" dirty="0" smtClean="0">
                <a:solidFill>
                  <a:schemeClr val="accent6">
                    <a:lumMod val="25000"/>
                  </a:schemeClr>
                </a:solidFill>
                <a:latin typeface="Times New Roman" pitchFamily="18" charset="0"/>
              </a:rPr>
              <a:t>1.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Методическое сопровождение материалов</a:t>
            </a:r>
            <a:b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 деятельности образовательной организации или отдельных педагогов </a:t>
            </a:r>
            <a:b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на конференциях, семинарах, конкурсах.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 cstate="print"/>
          <a:srcRect r="3139"/>
          <a:stretch>
            <a:fillRect/>
          </a:stretch>
        </p:blipFill>
        <p:spPr bwMode="auto">
          <a:xfrm>
            <a:off x="251520" y="1052737"/>
            <a:ext cx="4248472" cy="563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02397"/>
            <a:ext cx="4248472" cy="55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 125\Desktop\Scan_20200914_144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88640"/>
            <a:ext cx="4499992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детский сад 125\Desktop\Scan_20200914_145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4644"/>
            <a:ext cx="4499992" cy="6633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15616" y="188640"/>
            <a:ext cx="7489825" cy="7920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11. Общественно – педагогическая активность: участие в работе педагогических сообществ, комиссиях, жюри конкурсов.</a:t>
            </a:r>
          </a:p>
        </p:txBody>
      </p:sp>
      <p:pic>
        <p:nvPicPr>
          <p:cNvPr id="6146" name="Picture 2" descr="C:\Users\детский сад 125\Desktop\Scan_20200605_115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4392488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детский сад 125\Desktop\Scan_20200605_115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08720"/>
            <a:ext cx="4320480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етский сад 125\Desktop\Scan_20200605_114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621" y="153809"/>
            <a:ext cx="4391387" cy="651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детский сад 125\Desktop\Scan_20200605_114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4149"/>
            <a:ext cx="4320480" cy="6483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етский сад 125\Desktop\Документы\моё портфолио\2019\Отсканировано 20.10.2017 9-10_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04448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188640"/>
            <a:ext cx="7131050" cy="57606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Личное участие в профессиональных конкурсах.</a:t>
            </a:r>
          </a:p>
        </p:txBody>
      </p:sp>
      <p:pic>
        <p:nvPicPr>
          <p:cNvPr id="1026" name="Picture 2" descr="C:\Users\детский сад 125\Desktop\Scan_20200903_10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692696"/>
            <a:ext cx="4608512" cy="6165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кий сад 125\Desktop\Scan_20200615_122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375671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детский сад 125\Desktop\Scan_20200615_122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656"/>
            <a:ext cx="4464496" cy="652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259632" y="188640"/>
            <a:ext cx="7010400" cy="576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13. Награды и поощрения.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 125\Desktop\Scan_20201008_100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861406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детский сад 125\Desktop\Scan_20200723_135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9"/>
            <a:ext cx="4392488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 125\Desktop\Документы\моё портфолио\2019\Scan_20190710_145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212976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детский сад 125\Desktop\Документы\моё портфолио\2019\Scan_20191223_091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9687" y="188640"/>
            <a:ext cx="4454801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етский сад 125\Desktop\Scan_20200605_12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7441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етский сад 125\Desktop\Документы\моё портфолио\2019\к стартам гот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4536504" cy="638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детский сад 125\Desktop\3acb1e2d91dc5aaca198e24f75c1c94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4395392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етский сад 125\Desktop\4a17f965c54ca1d97398fdd462b7b2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92152"/>
            <a:ext cx="4536504" cy="6665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 descr="D:\РАБОТА\АТТЕСТАЦИЯ\ин\портфолио Высоцк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248472" cy="6614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320480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детский сад 125\Desktop\a5e0b5b9c554bfed37841d3ee8d8d3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392488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РАБОТА\АТТЕСТАЦИЯ\ЯВКИНА\img104.jpg"/>
          <p:cNvPicPr>
            <a:picLocks noChangeAspect="1" noChangeArrowheads="1"/>
          </p:cNvPicPr>
          <p:nvPr/>
        </p:nvPicPr>
        <p:blipFill>
          <a:blip r:embed="rId2" cstate="print"/>
          <a:srcRect r="3764"/>
          <a:stretch>
            <a:fillRect/>
          </a:stretch>
        </p:blipFill>
        <p:spPr bwMode="auto">
          <a:xfrm>
            <a:off x="4644008" y="188640"/>
            <a:ext cx="4320480" cy="647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536504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389437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D:\РАБОТА\АТТЕСТАЦИЯ\МОЯ\МОИ\img034.jpg"/>
          <p:cNvPicPr>
            <a:picLocks noChangeAspect="1" noChangeArrowheads="1"/>
          </p:cNvPicPr>
          <p:nvPr/>
        </p:nvPicPr>
        <p:blipFill>
          <a:blip r:embed="rId3" cstate="print"/>
          <a:srcRect r="3333"/>
          <a:stretch>
            <a:fillRect/>
          </a:stretch>
        </p:blipFill>
        <p:spPr bwMode="auto">
          <a:xfrm>
            <a:off x="4572000" y="332656"/>
            <a:ext cx="4321175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1C3837"/>
                </a:solidFill>
                <a:latin typeface="Times New Roman" pitchFamily="18" charset="0"/>
              </a:rPr>
              <a:t>2</a:t>
            </a:r>
            <a:r>
              <a:rPr lang="ru-RU" b="1" i="1" dirty="0" smtClean="0">
                <a:solidFill>
                  <a:srgbClr val="122423"/>
                </a:solidFill>
                <a:latin typeface="Times New Roman" pitchFamily="18" charset="0"/>
              </a:rPr>
              <a:t>.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Эффективность деятельности </a:t>
            </a:r>
          </a:p>
          <a:p>
            <a:pPr algn="ct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по аттестации педагогов на квалификационные категории</a:t>
            </a:r>
            <a:endParaRPr lang="ru-RU" dirty="0"/>
          </a:p>
        </p:txBody>
      </p:sp>
      <p:pic>
        <p:nvPicPr>
          <p:cNvPr id="1026" name="Picture 2" descr="C:\Users\детский сад 125\Desktop\Scan_20200608_102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836712"/>
            <a:ext cx="4248472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4">
      <a:dk1>
        <a:sysClr val="windowText" lastClr="000000"/>
      </a:dk1>
      <a:lt1>
        <a:srgbClr val="DEF0F2"/>
      </a:lt1>
      <a:dk2>
        <a:srgbClr val="1F497D"/>
      </a:dk2>
      <a:lt2>
        <a:srgbClr val="E2EEEE"/>
      </a:lt2>
      <a:accent1>
        <a:srgbClr val="4F81BD"/>
      </a:accent1>
      <a:accent2>
        <a:srgbClr val="C0504D"/>
      </a:accent2>
      <a:accent3>
        <a:srgbClr val="E4EDD3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2859</TotalTime>
  <Words>259</Words>
  <Application>Microsoft Office PowerPoint</Application>
  <PresentationFormat>Экран (4:3)</PresentationFormat>
  <Paragraphs>36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1. Методическое сопровождение материалов  деятельности образовательной организации или отдельных педагогов  на конференциях, семинарах, конкурсах.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12. Личное участие в профессиональных конкурсах.</vt:lpstr>
      <vt:lpstr>Слайд 35</vt:lpstr>
      <vt:lpstr>Слайд 36</vt:lpstr>
      <vt:lpstr>Слайд 37</vt:lpstr>
      <vt:lpstr>Слайд 38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детский сад 125</cp:lastModifiedBy>
  <cp:revision>283</cp:revision>
  <dcterms:created xsi:type="dcterms:W3CDTF">2011-10-23T06:06:56Z</dcterms:created>
  <dcterms:modified xsi:type="dcterms:W3CDTF">2020-10-23T11:24:06Z</dcterms:modified>
</cp:coreProperties>
</file>