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1" r:id="rId12"/>
    <p:sldId id="290" r:id="rId13"/>
    <p:sldId id="288" r:id="rId14"/>
    <p:sldId id="289" r:id="rId15"/>
    <p:sldId id="267" r:id="rId16"/>
    <p:sldId id="268" r:id="rId17"/>
    <p:sldId id="269" r:id="rId18"/>
    <p:sldId id="271" r:id="rId19"/>
    <p:sldId id="272" r:id="rId20"/>
    <p:sldId id="292" r:id="rId21"/>
    <p:sldId id="273" r:id="rId22"/>
    <p:sldId id="274" r:id="rId23"/>
    <p:sldId id="275" r:id="rId24"/>
    <p:sldId id="277" r:id="rId25"/>
    <p:sldId id="279" r:id="rId26"/>
    <p:sldId id="281" r:id="rId27"/>
    <p:sldId id="282" r:id="rId28"/>
    <p:sldId id="293" r:id="rId29"/>
    <p:sldId id="283" r:id="rId30"/>
    <p:sldId id="284" r:id="rId31"/>
    <p:sldId id="285" r:id="rId32"/>
    <p:sldId id="286" r:id="rId33"/>
    <p:sldId id="287" r:id="rId34"/>
    <p:sldId id="294" r:id="rId35"/>
    <p:sldId id="295" r:id="rId36"/>
    <p:sldId id="296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86" autoAdjust="0"/>
  </p:normalViewPr>
  <p:slideViewPr>
    <p:cSldViewPr snapToGrid="0" showGuides="1">
      <p:cViewPr varScale="1">
        <p:scale>
          <a:sx n="57" d="100"/>
          <a:sy n="57" d="100"/>
        </p:scale>
        <p:origin x="96" y="10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8EFEF-6B88-4BC0-8C57-1D686783B509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17A19-39AD-4DAB-B553-7AA0351BDE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17A19-39AD-4DAB-B553-7AA0351BDEB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94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781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063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18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035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126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15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81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62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098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069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55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0733B-0466-48AF-BB7B-638AA8E0BC32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8C9A9-4195-44C5-B4D1-4466C3A59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63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s7sar.schoolrm.ru/sveden/employees/25188/390062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960" y="382555"/>
            <a:ext cx="11941040" cy="20434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br>
              <a:rPr lang="ru-RU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Федосеева Сергея Владимировича,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инструктора по плаванию,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- детский сад №7»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6342" y="3816642"/>
            <a:ext cx="8696131" cy="1655762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7"/>
          <a:stretch/>
        </p:blipFill>
        <p:spPr>
          <a:xfrm>
            <a:off x="336491" y="2549321"/>
            <a:ext cx="3238687" cy="41904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54015" y="2808514"/>
            <a:ext cx="7980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itchFamily="18" charset="0"/>
              </a:rPr>
              <a:t>Дата рождения: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04.02.1987г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институт им. М. Е. Евсевьева»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бакалавр,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образование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101305 0502936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июля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Общий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трудовой стаж: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года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 года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86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9267" y="185525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другое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3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44" y="227011"/>
            <a:ext cx="4656439" cy="64039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86" y="1836116"/>
            <a:ext cx="4744296" cy="31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5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97" y="3151208"/>
            <a:ext cx="5257120" cy="3442716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r="1980" b="2647"/>
          <a:stretch/>
        </p:blipFill>
        <p:spPr>
          <a:xfrm>
            <a:off x="3124199" y="270933"/>
            <a:ext cx="5469159" cy="347133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51" y="3151208"/>
            <a:ext cx="4928616" cy="344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251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28" y="335762"/>
            <a:ext cx="4368800" cy="618647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698" y="335762"/>
            <a:ext cx="4498293" cy="618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4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34" y="478896"/>
            <a:ext cx="4314767" cy="59340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35" y="461963"/>
            <a:ext cx="4183035" cy="59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43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33" y="18044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публикаций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490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17" y="365124"/>
            <a:ext cx="4307386" cy="6086475"/>
          </a:xfrm>
        </p:spPr>
      </p:pic>
    </p:spTree>
    <p:extLst>
      <p:ext uri="{BB962C8B-B14F-4D97-AF65-F5344CB8AC3E}">
        <p14:creationId xmlns:p14="http://schemas.microsoft.com/office/powerpoint/2010/main" val="2280403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0823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авторских программ, методических пособий, методических рекомендаций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60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733" y="24140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40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9" y="250824"/>
            <a:ext cx="3664670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64" y="758823"/>
            <a:ext cx="3664671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183" y="1405466"/>
            <a:ext cx="366467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1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6268"/>
            <a:ext cx="10515600" cy="89746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опыт: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333" y="1278468"/>
            <a:ext cx="5672667" cy="53678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Плавание как средство коррекции нарушения осанки у дошкольников</a:t>
            </a:r>
          </a:p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0" indent="0" algn="ctr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https://ds7sar.schoolrm.ru/sveden/employees/25188/390062/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" b="16297"/>
          <a:stretch/>
        </p:blipFill>
        <p:spPr>
          <a:xfrm>
            <a:off x="6811582" y="905934"/>
            <a:ext cx="4779285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83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2" y="174954"/>
            <a:ext cx="3664671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835" y="1254554"/>
            <a:ext cx="3664671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" r="3486"/>
          <a:stretch/>
        </p:blipFill>
        <p:spPr>
          <a:xfrm>
            <a:off x="8212109" y="174954"/>
            <a:ext cx="362292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97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229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 – классов, открытых занятий, мероприятий (очно)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631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00" y="365125"/>
            <a:ext cx="4348626" cy="59806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97" y="365125"/>
            <a:ext cx="4348628" cy="598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21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733" y="18552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 – педагогическая активность педагога: участие в комиссиях, педагогических сообществах, в жюри конкурсов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50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44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76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95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41405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Результаты участия в инновационной (экспериментальной деятельности)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164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263526"/>
            <a:ext cx="4428067" cy="60898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733" y="769666"/>
            <a:ext cx="6983214" cy="50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8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95" y="619126"/>
            <a:ext cx="3687699" cy="52398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50597"/>
            <a:ext cx="3664671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75" y="1390808"/>
            <a:ext cx="3539045" cy="506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97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667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Степень осуществления просветительской функции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29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62" y="70346"/>
            <a:ext cx="3926433" cy="54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783" y="547825"/>
            <a:ext cx="3926433" cy="54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804" y="1085258"/>
            <a:ext cx="392643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31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34" y="385953"/>
            <a:ext cx="4425303" cy="6086094"/>
          </a:xfrm>
        </p:spPr>
      </p:pic>
    </p:spTree>
    <p:extLst>
      <p:ext uri="{BB962C8B-B14F-4D97-AF65-F5344CB8AC3E}">
        <p14:creationId xmlns:p14="http://schemas.microsoft.com/office/powerpoint/2010/main" val="4209390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39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Участие педагога в профессиональных конкурсах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13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55" y="909000"/>
            <a:ext cx="3664670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6" b="2608"/>
          <a:stretch/>
        </p:blipFill>
        <p:spPr>
          <a:xfrm>
            <a:off x="198582" y="152400"/>
            <a:ext cx="3594014" cy="504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87" y="1219200"/>
            <a:ext cx="3563049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49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733" y="22277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Награды и поощрения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313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269080"/>
            <a:ext cx="4607347" cy="63198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"/>
          <a:stretch/>
        </p:blipFill>
        <p:spPr>
          <a:xfrm>
            <a:off x="6451601" y="269081"/>
            <a:ext cx="4509711" cy="63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10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4"/>
          <a:stretch/>
        </p:blipFill>
        <p:spPr>
          <a:xfrm>
            <a:off x="1495877" y="365123"/>
            <a:ext cx="4377267" cy="6282289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981" y="365122"/>
            <a:ext cx="4500785" cy="62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96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73591"/>
            <a:ext cx="4231061" cy="59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15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934" y="2160059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Формы организации физкультурных занятий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49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4" y="308366"/>
            <a:ext cx="4538132" cy="6241267"/>
          </a:xfrm>
        </p:spPr>
      </p:pic>
    </p:spTree>
    <p:extLst>
      <p:ext uri="{BB962C8B-B14F-4D97-AF65-F5344CB8AC3E}">
        <p14:creationId xmlns:p14="http://schemas.microsoft.com/office/powerpoint/2010/main" val="149853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267" y="1702858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анализа текущей документации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849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051" y="362311"/>
            <a:ext cx="4437892" cy="6103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94" y="362311"/>
            <a:ext cx="4439939" cy="6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5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133" y="20245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Эффективность организации и проведения мероприятий оздоровительного характера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89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74" y="299895"/>
            <a:ext cx="4550451" cy="6258209"/>
          </a:xfrm>
        </p:spPr>
      </p:pic>
    </p:spTree>
    <p:extLst>
      <p:ext uri="{BB962C8B-B14F-4D97-AF65-F5344CB8AC3E}">
        <p14:creationId xmlns:p14="http://schemas.microsoft.com/office/powerpoint/2010/main" val="38525150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4673</TotalTime>
  <Words>210</Words>
  <Application>Microsoft Office PowerPoint</Application>
  <PresentationFormat>Широкоэкранный</PresentationFormat>
  <Paragraphs>32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Портфолио Федосеева Сергея Владимировича,  инструктора по плаванию,  МАДОУ «Центр развития ребенка - детский сад №7»</vt:lpstr>
      <vt:lpstr>Педагогический опыт:</vt:lpstr>
      <vt:lpstr>Презентация PowerPoint</vt:lpstr>
      <vt:lpstr>1. Формы организации физкультурных занятий</vt:lpstr>
      <vt:lpstr>Презентация PowerPoint</vt:lpstr>
      <vt:lpstr>2. Результаты анализа текущей документации</vt:lpstr>
      <vt:lpstr>Презентация PowerPoint</vt:lpstr>
      <vt:lpstr>3. Эффективность организации и проведения мероприятий оздоровительного характера</vt:lpstr>
      <vt:lpstr>Презентация PowerPoint</vt:lpstr>
      <vt:lpstr>   4. Результаты участия воспитанников в: - конкурсах; - выставках;  - турнирах;  - соревнованиях; - акциях; - другое 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публикаций</vt:lpstr>
      <vt:lpstr>Презентация PowerPoint</vt:lpstr>
      <vt:lpstr>6. Наличие авторских программ, методических пособий, методических рекомендаций</vt:lpstr>
      <vt:lpstr>7.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Проведение мастер – классов, открытых занятий, мероприятий (очно)</vt:lpstr>
      <vt:lpstr>Презентация PowerPoint</vt:lpstr>
      <vt:lpstr>9. Общественно – педагогическая активность педагога: участие в комиссиях, педагогических сообществах, в жюри конкурсов</vt:lpstr>
      <vt:lpstr>10. Экспертная деятельность</vt:lpstr>
      <vt:lpstr>11. Наставничество</vt:lpstr>
      <vt:lpstr>12. Результаты участия в инновационной (экспериментальной деятельности)</vt:lpstr>
      <vt:lpstr>Презентация PowerPoint</vt:lpstr>
      <vt:lpstr>Презентация PowerPoint</vt:lpstr>
      <vt:lpstr>13. Степень осуществления просветительской функции</vt:lpstr>
      <vt:lpstr>Презентация PowerPoint</vt:lpstr>
      <vt:lpstr>14. Участие педагога в профессиональных конкурсах</vt:lpstr>
      <vt:lpstr>Презентация PowerPoint</vt:lpstr>
      <vt:lpstr>15. Награды и поощрения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Портфолио Федосеева Серг</dc:title>
  <dc:creator>Пользователь</dc:creator>
  <cp:lastModifiedBy>Пользователь</cp:lastModifiedBy>
  <cp:revision>24</cp:revision>
  <dcterms:created xsi:type="dcterms:W3CDTF">2022-10-25T05:10:13Z</dcterms:created>
  <dcterms:modified xsi:type="dcterms:W3CDTF">2023-01-26T06:25:52Z</dcterms:modified>
</cp:coreProperties>
</file>