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4" r:id="rId3"/>
    <p:sldId id="270" r:id="rId4"/>
    <p:sldId id="269" r:id="rId5"/>
    <p:sldId id="260" r:id="rId6"/>
    <p:sldId id="268" r:id="rId7"/>
    <p:sldId id="267" r:id="rId8"/>
    <p:sldId id="265" r:id="rId9"/>
    <p:sldId id="266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81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79EF4-CBB7-4EDE-89C1-234B335044A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CDB08-03C7-4858-8C9E-4D57EFDBD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CDB08-03C7-4858-8C9E-4D57EFDBDB7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7FCE-2368-4BDE-9F44-E93AF6630FD3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E20E-5C42-4523-A176-999DC12A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7FCE-2368-4BDE-9F44-E93AF6630FD3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E20E-5C42-4523-A176-999DC12A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7FCE-2368-4BDE-9F44-E93AF6630FD3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E20E-5C42-4523-A176-999DC12A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7FCE-2368-4BDE-9F44-E93AF6630FD3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E20E-5C42-4523-A176-999DC12A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7FCE-2368-4BDE-9F44-E93AF6630FD3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E20E-5C42-4523-A176-999DC12A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7FCE-2368-4BDE-9F44-E93AF6630FD3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E20E-5C42-4523-A176-999DC12A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7FCE-2368-4BDE-9F44-E93AF6630FD3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E20E-5C42-4523-A176-999DC12A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7FCE-2368-4BDE-9F44-E93AF6630FD3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E20E-5C42-4523-A176-999DC12A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7FCE-2368-4BDE-9F44-E93AF6630FD3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E20E-5C42-4523-A176-999DC12A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7FCE-2368-4BDE-9F44-E93AF6630FD3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E20E-5C42-4523-A176-999DC12A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7FCE-2368-4BDE-9F44-E93AF6630FD3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E20E-5C42-4523-A176-999DC12A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7FCE-2368-4BDE-9F44-E93AF6630FD3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AE20E-5C42-4523-A176-999DC12AD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4356"/>
            <a:ext cx="8215370" cy="6683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7252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 пожарной безопасности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«Чтобы не было беды – ты с огнем не шути»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2687" y="5380673"/>
            <a:ext cx="256415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Подготовили: воспитатели МБДОУ «Ромодановский детский сад  комбинированного вида» Баулина С. Н., Пожарская Г. А.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500042"/>
            <a:ext cx="453342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Игра-развлечение: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пожарники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Админ\Desktop\Новая папка\20180125_163543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714620"/>
            <a:ext cx="4038560" cy="3028920"/>
          </a:xfrm>
          <a:prstGeom prst="rect">
            <a:avLst/>
          </a:prstGeom>
          <a:noFill/>
        </p:spPr>
      </p:pic>
      <p:pic>
        <p:nvPicPr>
          <p:cNvPr id="4099" name="Picture 3" descr="C:\Users\Админ\Desktop\Новая папка\DSC008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786058"/>
            <a:ext cx="390543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4971"/>
            <a:ext cx="9144000" cy="6882971"/>
          </a:xfrm>
          <a:prstGeom prst="rect">
            <a:avLst/>
          </a:prstGeom>
          <a:noFill/>
        </p:spPr>
      </p:pic>
      <p:pic>
        <p:nvPicPr>
          <p:cNvPr id="25604" name="Picture 4" descr="https://pp.vk.me/c626520/v626520871/2443a/NN48Gj0CHK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857232"/>
            <a:ext cx="3013078" cy="3740896"/>
          </a:xfrm>
          <a:prstGeom prst="rect">
            <a:avLst/>
          </a:prstGeom>
          <a:noFill/>
        </p:spPr>
      </p:pic>
      <p:pic>
        <p:nvPicPr>
          <p:cNvPr id="9" name="Picture 3" descr="C:\Users\Админ\Desktop\Новая папка\20180125_162956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714488"/>
            <a:ext cx="3714775" cy="2786082"/>
          </a:xfrm>
          <a:prstGeom prst="rect">
            <a:avLst/>
          </a:prstGeom>
          <a:noFill/>
        </p:spPr>
      </p:pic>
      <p:pic>
        <p:nvPicPr>
          <p:cNvPr id="5123" name="Picture 3" descr="C:\Users\Админ\Desktop\Новая папка\20180125_1702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989815"/>
            <a:ext cx="3824246" cy="2868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500042"/>
            <a:ext cx="30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142984"/>
            <a:ext cx="30167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Почему возник пожар?»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«Чего не хватает»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143504" y="928670"/>
            <a:ext cx="32861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1571612"/>
            <a:ext cx="1778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«Кто быстрее»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Новая папка\20180125_171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3786182" cy="2839637"/>
          </a:xfrm>
          <a:prstGeom prst="rect">
            <a:avLst/>
          </a:prstGeom>
          <a:noFill/>
        </p:spPr>
      </p:pic>
      <p:pic>
        <p:nvPicPr>
          <p:cNvPr id="11" name="Picture 2" descr="C:\Users\Админ\Desktop\Новая папка\20180125_163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72000" y="271462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86116" y="500042"/>
            <a:ext cx="29289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Строительные игры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6215082"/>
            <a:ext cx="2316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«Пожарная башня»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Новая папка\20180125_164825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4429156" cy="3321867"/>
          </a:xfrm>
          <a:prstGeom prst="rect">
            <a:avLst/>
          </a:prstGeom>
          <a:noFill/>
        </p:spPr>
      </p:pic>
      <p:pic>
        <p:nvPicPr>
          <p:cNvPr id="2051" name="Picture 3" descr="C:\Users\Админ\Desktop\Новая папка\20180125_164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0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71538" y="642918"/>
            <a:ext cx="68580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«Опасные предметы дома»,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Можно-нельзя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«Огонь-друг, огонь-враг», «Когда мамы нет дома»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Экспериментальная деятельность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«Чем можно потушить огонь»,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«Уроки тетушки совы»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Картинки по запросу дидактические игры по пожарной безопас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2281237" cy="3694311"/>
          </a:xfrm>
          <a:prstGeom prst="rect">
            <a:avLst/>
          </a:prstGeom>
          <a:noFill/>
        </p:spPr>
      </p:pic>
      <p:pic>
        <p:nvPicPr>
          <p:cNvPr id="30725" name="Picture 5" descr="Картинки по запросу эксперименты по пожарной безопасности в до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143248"/>
            <a:ext cx="407196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357166"/>
            <a:ext cx="82868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«Безопасность детей в руках взрослых»,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«Воспитание ответственности у детей»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Памятка «Пристегни самое дорогое»,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Папки-передвижки по ОБЖ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Картинки по запросу памятки о пожарной безопасности для родителей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2466595"/>
            <a:ext cx="2857474" cy="3992181"/>
          </a:xfrm>
          <a:prstGeom prst="rect">
            <a:avLst/>
          </a:prstGeom>
          <a:noFill/>
        </p:spPr>
      </p:pic>
      <p:pic>
        <p:nvPicPr>
          <p:cNvPr id="6146" name="Picture 2" descr="I:\DCIM\101MSDCF\DSC00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000372"/>
            <a:ext cx="4381703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2500298" y="214290"/>
            <a:ext cx="4214842" cy="1000132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1357298"/>
            <a:ext cx="333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071678"/>
            <a:ext cx="64021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Игра-викторина для родителей «Чтобы не было беды»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«Путешествие в страну безопасности»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786190"/>
            <a:ext cx="3265760" cy="2833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2500298" y="214290"/>
            <a:ext cx="4214842" cy="1000132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285860"/>
            <a:ext cx="778674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Несмотря на то, что в наше время уделяется большое внимание пожарной безопасности, по статистике с каждым годом пожары увеличиваются. При пожарах гибнут люди и главная причина их возникновений  был и остается человеческий фактор. Самой частой причиной пожара является детская шалость. Число детей пострадавших от пожара становится все больше и это не может не вызывать тревогу.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Родители, как правило, уделяют мало внимания обучению детей правилам безопасности. Часто они ограничиваются банальными запретами, что вызывает у ребёнка только любопытство, интерес.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этого необходима не только проводить целенаправленную и систематическую работу с детьми, но и с родителями, над формированием культуры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пожаробезопасного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поведения.  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2500298" y="214290"/>
            <a:ext cx="4214842" cy="1000132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968" y="1500174"/>
            <a:ext cx="83514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Название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«Чтобы не было беды – ты с огнем не шути»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средней группы МБДОУ «Ромодановский детский сад комбинированного вида», родители,  педагоги.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количеству участников: коллективный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приоритетному направлению: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продолжительности: краткосрочный (1 месяц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2500298" y="214290"/>
            <a:ext cx="4214842" cy="1000132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428736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 детей основ пожарной безопасности, осознание навыков пожарной безопасности в быту, в ДОУ, на улице.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условия для усвоения и закрепления знаний детей о правилах пожарной безопасности.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EDC"/>
              </a:clrFrom>
              <a:clrTo>
                <a:srgbClr val="F4FE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429000"/>
            <a:ext cx="4539078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2500298" y="214290"/>
            <a:ext cx="4214842" cy="1000132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285992"/>
            <a:ext cx="3375004" cy="4286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571612"/>
            <a:ext cx="63579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 знания детей о правилах пожарной безопасности;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-Формировать первоначальные навыки поведения при пожаре;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-Расширять представления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профессии и труде пожарного;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-Воспитывать у детей чувство осторожности и самосохранения;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2500298" y="214290"/>
            <a:ext cx="4214842" cy="1000132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428736"/>
            <a:ext cx="2910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4714876" cy="385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2000240"/>
            <a:ext cx="4500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-Определение целей;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-Составление перспективного плана;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-Подборка художественной литературы и иллюстраций;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-Подготовка презентаций, игр, познавательных мультфильмов;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-Организация специальной предметно-пространственной развивающей среды;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-Подбор материала для проведения экспериментов;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2500298" y="214290"/>
            <a:ext cx="4214842" cy="1000132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1357298"/>
            <a:ext cx="3835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Основной (практический)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857364"/>
            <a:ext cx="353244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ООД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sz="2200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 мире опасных предметов»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«Спички детям не игрушка»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Новая папка\DSC00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86124"/>
            <a:ext cx="3286148" cy="3163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357166"/>
            <a:ext cx="828680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развитие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произведений: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К.Чуковского «Путаница»,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С.Маршака «Кошкин дом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Картинки по запросу genfybwf xerjdcrjuj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000240"/>
            <a:ext cx="4286280" cy="3143272"/>
          </a:xfrm>
          <a:prstGeom prst="rect">
            <a:avLst/>
          </a:prstGeom>
          <a:noFill/>
        </p:spPr>
      </p:pic>
      <p:pic>
        <p:nvPicPr>
          <p:cNvPr id="6149" name="Picture 5" descr="Картинки по запросу кошкин д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4286250" cy="31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ожарная безопасность для дошкольников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297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214290"/>
            <a:ext cx="67151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Художественное творчество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1428736"/>
            <a:ext cx="414340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Лепка: «Бабочка» (по произведению К.Чуковского «Путаница»)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6072206"/>
            <a:ext cx="32971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Рисование: монотипия «Огонь»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Картинки по запросу пожарная машина апплика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3643338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6143644"/>
            <a:ext cx="392909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«Пожарная машина»</a:t>
            </a:r>
          </a:p>
        </p:txBody>
      </p:sp>
      <p:pic>
        <p:nvPicPr>
          <p:cNvPr id="5126" name="Picture 6" descr="C:\Users\User\Desktop\фото с телефона\Camera\P_20160824_0749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500042"/>
            <a:ext cx="3754464" cy="2714626"/>
          </a:xfrm>
          <a:prstGeom prst="rect">
            <a:avLst/>
          </a:prstGeom>
          <a:noFill/>
        </p:spPr>
      </p:pic>
      <p:pic>
        <p:nvPicPr>
          <p:cNvPr id="9" name="Picture 2" descr="C:\Users\Админ\Desktop\Новая папка\20180125_173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143248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511</Words>
  <Application>Microsoft Office PowerPoint</Application>
  <PresentationFormat>Экран (4:3)</PresentationFormat>
  <Paragraphs>79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86</cp:revision>
  <dcterms:created xsi:type="dcterms:W3CDTF">2016-09-12T06:23:13Z</dcterms:created>
  <dcterms:modified xsi:type="dcterms:W3CDTF">2018-01-25T15:17:07Z</dcterms:modified>
</cp:coreProperties>
</file>