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7" r:id="rId6"/>
    <p:sldId id="260" r:id="rId7"/>
    <p:sldId id="278" r:id="rId8"/>
    <p:sldId id="276" r:id="rId9"/>
    <p:sldId id="268" r:id="rId10"/>
    <p:sldId id="284" r:id="rId11"/>
    <p:sldId id="283" r:id="rId12"/>
    <p:sldId id="266" r:id="rId13"/>
    <p:sldId id="282" r:id="rId14"/>
    <p:sldId id="28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5781-86DA-4339-B534-05B62C81B8A1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CA77-48E6-4C1C-8449-9F13F3E9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azumniki.ru/images/articles/obuchenie_detey/vesy_l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прод\659174d544ba2b40e76ba605973529d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Продавец</a:t>
            </a:r>
            <a:endParaRPr lang="ru-RU" sz="6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Он продукты все считает</a:t>
            </a:r>
            <a:b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 и на кассе отбивает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4" descr="I:\прод\gallery_955_91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844824"/>
            <a:ext cx="4523905" cy="4572032"/>
          </a:xfrm>
          <a:prstGeom prst="rect">
            <a:avLst/>
          </a:prstGeom>
          <a:noFill/>
        </p:spPr>
      </p:pic>
      <p:pic>
        <p:nvPicPr>
          <p:cNvPr id="7" name="Picture 3" descr="I:\прод\gallery_955_84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217195" cy="337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Носит он тяжёлые грузы,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Будь-то мебель иль арбузы.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Утром ведь он рано встал,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За день очень он устал.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«Дайте кто-нибудь мне стульчик» -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Bookman Old Style" pitchFamily="18" charset="0"/>
              </a:rPr>
              <a:t>Скажет вам уставший…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> (грузчик)</a:t>
            </a:r>
            <a:b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I:\прод\gallery_955_12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39" y="188640"/>
            <a:ext cx="3955029" cy="5865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Что нужно продавцу для работы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I:\прод\1272955490_91571954_2----12729554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74"/>
            <a:ext cx="2143140" cy="2857520"/>
          </a:xfrm>
          <a:prstGeom prst="rect">
            <a:avLst/>
          </a:prstGeom>
          <a:noFill/>
        </p:spPr>
      </p:pic>
      <p:pic>
        <p:nvPicPr>
          <p:cNvPr id="9" name="Picture 4" descr="I:\прод\kassa-24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14488"/>
            <a:ext cx="2138378" cy="2138378"/>
          </a:xfrm>
          <a:prstGeom prst="rect">
            <a:avLst/>
          </a:prstGeom>
          <a:noFill/>
        </p:spPr>
      </p:pic>
      <p:pic>
        <p:nvPicPr>
          <p:cNvPr id="10" name="Picture 2" descr="I:\прод\gallery_955_4497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571876"/>
            <a:ext cx="2071702" cy="2543344"/>
          </a:xfrm>
          <a:prstGeom prst="rect">
            <a:avLst/>
          </a:prstGeom>
          <a:noFill/>
        </p:spPr>
      </p:pic>
      <p:pic>
        <p:nvPicPr>
          <p:cNvPr id="8" name="Рисунок 7" descr="ДЕНЬ РАБОТНИКОВ ТОРГОВЛИ">
            <a:hlinkClick r:id="rId6" tgtFrame="&quot;_blank&quot;"/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57161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Продавец</a:t>
            </a:r>
            <a:endParaRPr lang="ru-RU" sz="3200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Продавец — молодец!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Он товары продает —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Молоко, сметану, мед.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А другой — морковь, томаты,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Выбор у него богатый!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Третий продает сапожки,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Туфельки и босоножки.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А четвертый — стол и шкаф,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Стулья, вешалки для шляп.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Продавцы товары знают,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Даром время не теряют.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Все, что просим, продадут.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Это их привычный труд!</a:t>
            </a:r>
          </a:p>
          <a:p>
            <a:endParaRPr lang="ru-RU" i="1" dirty="0">
              <a:latin typeface="Bookman Old Style" pitchFamily="18" charset="0"/>
            </a:endParaRPr>
          </a:p>
        </p:txBody>
      </p:sp>
      <p:pic>
        <p:nvPicPr>
          <p:cNvPr id="7" name="Picture 5" descr="I:\прод\640x480__bb8ed134ff6c22d70a10a5644dce7e4d4eafd2e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42"/>
            <a:ext cx="4772570" cy="593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:\прод\89492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2647" y="4797152"/>
            <a:ext cx="4628343" cy="1641091"/>
          </a:xfrm>
          <a:prstGeom prst="rect">
            <a:avLst/>
          </a:prstGeom>
          <a:noFill/>
        </p:spPr>
      </p:pic>
      <p:pic>
        <p:nvPicPr>
          <p:cNvPr id="5" name="Picture 2" descr="I:\прод\89492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22647" y="2071678"/>
            <a:ext cx="4562111" cy="1571636"/>
          </a:xfrm>
          <a:prstGeom prst="rect">
            <a:avLst/>
          </a:prstGeom>
          <a:noFill/>
        </p:spPr>
      </p:pic>
      <p:pic>
        <p:nvPicPr>
          <p:cNvPr id="7" name="Picture 2" descr="I:\прод\034247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260648"/>
            <a:ext cx="4801514" cy="1714512"/>
          </a:xfrm>
          <a:prstGeom prst="rect">
            <a:avLst/>
          </a:prstGeom>
          <a:noFill/>
        </p:spPr>
      </p:pic>
      <p:pic>
        <p:nvPicPr>
          <p:cNvPr id="8" name="Picture 2" descr="I:\прод\834314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770403"/>
            <a:ext cx="4286280" cy="153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:\прод\034247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1746" y="2011889"/>
            <a:ext cx="4330194" cy="1546197"/>
          </a:xfrm>
          <a:prstGeom prst="rect">
            <a:avLst/>
          </a:prstGeom>
          <a:noFill/>
        </p:spPr>
      </p:pic>
      <p:pic>
        <p:nvPicPr>
          <p:cNvPr id="7" name="Picture 2" descr="I:\прод\4387156_808771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88640"/>
            <a:ext cx="4632022" cy="1643074"/>
          </a:xfrm>
          <a:prstGeom prst="rect">
            <a:avLst/>
          </a:prstGeom>
          <a:noFill/>
        </p:spPr>
      </p:pic>
      <p:pic>
        <p:nvPicPr>
          <p:cNvPr id="8" name="Picture 2" descr="I:\прод\834314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3643768"/>
            <a:ext cx="4464184" cy="1571636"/>
          </a:xfrm>
          <a:prstGeom prst="rect">
            <a:avLst/>
          </a:prstGeom>
          <a:noFill/>
        </p:spPr>
      </p:pic>
      <p:pic>
        <p:nvPicPr>
          <p:cNvPr id="10" name="Picture 2" descr="I:\прод\4387156_8087714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19715" y="4869160"/>
            <a:ext cx="4429156" cy="157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Продавец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В магазине, на базаре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И в буфете, наконец,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Всюду, где бы ни бывали,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Вас встречает продавец.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Он продаст кефир старушке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И свисток озорнику,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Ленту яркую девчушке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И ватрушку толстяку.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Удочку для дяди Пети,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А для тети Веры — брошь.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Так всегда любезно встретит —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Без покупки не уйдешь,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Математику он знает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Ну, конечно же, на пять —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Деньги быстро сосчитает,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Чтобы сдачу верно дать.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Покупатели толпою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Целый день к нему идут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Очень нужен нам с тобою</a:t>
            </a:r>
          </a:p>
          <a:p>
            <a:pPr>
              <a:buNone/>
            </a:pPr>
            <a:r>
              <a:rPr lang="ru-RU" sz="1600" b="1" i="1" dirty="0">
                <a:solidFill>
                  <a:srgbClr val="C00000"/>
                </a:solidFill>
                <a:latin typeface="Bookman Old Style" pitchFamily="18" charset="0"/>
              </a:rPr>
              <a:t>Продавца нелегкий труд!</a:t>
            </a:r>
          </a:p>
          <a:p>
            <a:endParaRPr lang="ru-RU" sz="16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I:\прод\3346546_professii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04"/>
            <a:ext cx="4990202" cy="6216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12713"/>
            <a:ext cx="94376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9137" t="8008" r="9504" b="8176"/>
          <a:stretch/>
        </p:blipFill>
        <p:spPr bwMode="auto">
          <a:xfrm>
            <a:off x="997066" y="836712"/>
            <a:ext cx="7151456" cy="555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Продавец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ц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ветов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Мясо, колбасу ,сосиски-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покупайте ребятишкам.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I:\прод\640x480__579224d4df87a27ecef32f508f490b57fb1e8ec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5886235" cy="484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I:\прод\gallery_955_85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0" y="1772816"/>
            <a:ext cx="3764506" cy="4525963"/>
          </a:xfrm>
          <a:prstGeom prst="rect">
            <a:avLst/>
          </a:prstGeom>
          <a:noFill/>
        </p:spPr>
      </p:pic>
      <p:pic>
        <p:nvPicPr>
          <p:cNvPr id="6" name="Picture 3" descr="I:\прод\gallery_955_475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556792"/>
            <a:ext cx="4538939" cy="4733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Рыбка очень хороша,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и полезна и вкусна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I:\прод\1165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636912"/>
            <a:ext cx="6824682" cy="3821822"/>
          </a:xfrm>
          <a:prstGeom prst="rect">
            <a:avLst/>
          </a:prstGeom>
          <a:noFill/>
        </p:spPr>
      </p:pic>
      <p:pic>
        <p:nvPicPr>
          <p:cNvPr id="8" name="Picture 3" descr="I:\прод\gallery_955_51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8604"/>
            <a:ext cx="4038600" cy="3866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В магазин «ОДЕЖДА»заходи скорей,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Платье иль костюм выбирай быстрей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I:\прод\e00d9fcfb5de5cd8cfb9564238118a81_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186634" cy="48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I:\прод\gallery_955_33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3641580" cy="4765045"/>
          </a:xfrm>
          <a:prstGeom prst="rect">
            <a:avLst/>
          </a:prstGeom>
          <a:noFill/>
        </p:spPr>
      </p:pic>
      <p:pic>
        <p:nvPicPr>
          <p:cNvPr id="6" name="Picture 2" descr="I:\прод\gallery_955_1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620688"/>
            <a:ext cx="3357586" cy="4529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Хлеб, булки, пряники, печенье-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Вот всех детишек угощенье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87" y="-227013"/>
            <a:ext cx="9437687" cy="70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928670"/>
            <a:ext cx="658652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400" dirty="0"/>
              <a:t> </a:t>
            </a:r>
            <a:br>
              <a:rPr lang="ru-RU" sz="1400" dirty="0"/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В магазине папа с Настей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Покупают к чаю сласти.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Шоколадный торт "Причуда"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Очень любит тётя Люда.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Три эклера, пять колец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Завернул им …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> (продавец)</a:t>
            </a:r>
            <a:b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I:\прод\gallery_955_40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484784"/>
            <a:ext cx="3051941" cy="4525963"/>
          </a:xfrm>
          <a:prstGeom prst="rect">
            <a:avLst/>
          </a:prstGeom>
          <a:noFill/>
        </p:spPr>
      </p:pic>
      <p:pic>
        <p:nvPicPr>
          <p:cNvPr id="12291" name="Picture 3" descr="I:\прод\gallery_955_4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5156" y="3645024"/>
            <a:ext cx="4038600" cy="1993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204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Продавец</vt:lpstr>
      <vt:lpstr>Слайд 2</vt:lpstr>
      <vt:lpstr>Продавец цветов</vt:lpstr>
      <vt:lpstr>Мясо, колбасу ,сосиски- покупайте ребятишкам.</vt:lpstr>
      <vt:lpstr>Слайд 5</vt:lpstr>
      <vt:lpstr>Рыбка очень хороша, и полезна и вкусна</vt:lpstr>
      <vt:lpstr>В магазин «ОДЕЖДА»заходи скорей, Платье иль костюм выбирай быстрей</vt:lpstr>
      <vt:lpstr>Слайд 8</vt:lpstr>
      <vt:lpstr>  В магазине папа с Настей Покупают к чаю сласти. Шоколадный торт "Причуда" Очень любит тётя Люда. Три эклера, пять колец Завернул им … (продавец) </vt:lpstr>
      <vt:lpstr>Он продукты все считает  и на кассе отбивает</vt:lpstr>
      <vt:lpstr>Носит он тяжёлые грузы, Будь-то мебель иль арбузы. Утром ведь он рано встал, За день очень он устал. «Дайте кто-нибудь мне стульчик» - Скажет вам уставший… (грузчик) </vt:lpstr>
      <vt:lpstr>Что нужно продавцу для работы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Продавец</dc:title>
  <dc:creator>User</dc:creator>
  <cp:lastModifiedBy>Наталья</cp:lastModifiedBy>
  <cp:revision>19</cp:revision>
  <dcterms:created xsi:type="dcterms:W3CDTF">2012-04-30T08:19:07Z</dcterms:created>
  <dcterms:modified xsi:type="dcterms:W3CDTF">2017-03-31T08:52:50Z</dcterms:modified>
</cp:coreProperties>
</file>