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62" autoAdjust="0"/>
  </p:normalViewPr>
  <p:slideViewPr>
    <p:cSldViewPr>
      <p:cViewPr>
        <p:scale>
          <a:sx n="70" d="100"/>
          <a:sy n="70" d="100"/>
        </p:scale>
        <p:origin x="-1302" y="-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C9E41DD-9CD6-4CF3-B7F5-2D25697A7E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57E83F-DFFB-4415-92D5-842189E181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3ADECF88-7C36-480D-847A-7674218918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3E0B623-1A89-4395-87D9-02B78821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7DE8-0844-4C9B-A975-A787E3BF4CC1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123CF3-8163-4D49-9FDE-CB25B091C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51B509-15DA-470D-8CF2-C96AD5B40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39AC-5948-4904-BFCC-B3D2061EE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1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4DAF78-088D-4E6F-B5FD-A835341F5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BB63194-D639-4A68-8E57-DC414D62D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90A0559-3748-427B-BE71-87F82AED4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7DE8-0844-4C9B-A975-A787E3BF4CC1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CF211F3-F64A-4337-80F9-1726B29B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25D9ACF-45B9-4B49-BFD5-AFEFDA0B4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39AC-5948-4904-BFCC-B3D2061EE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14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9CD1CC48-9265-4514-B16F-57B5E19373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375F435-55DD-4ABE-BEF7-AB01950DE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3EF3F39-98E5-466D-9ED2-712F89835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7DE8-0844-4C9B-A975-A787E3BF4CC1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2B63CD9-7A2D-4E7E-946A-77D2311E8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5E7B37B-5473-4BE0-8E5A-5902A2257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39AC-5948-4904-BFCC-B3D2061EE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472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33BD0A-6E99-4273-91BA-818DA44E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C67826A-5EBF-407C-865F-3D3920C21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D10565F-132D-4F09-B811-FE8AA0006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7DE8-0844-4C9B-A975-A787E3BF4CC1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B1C602-D6D4-4FAA-AD83-8E80899CD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9885D28-039A-47D9-B98D-F4C41A10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39AC-5948-4904-BFCC-B3D2061EE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886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18F408B-AAB8-46AF-9A4B-2C0634AC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E07485C-4F7F-4CED-A39D-16E2D4CA42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D4FA220-01D4-4347-BF32-CF15B0618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7DE8-0844-4C9B-A975-A787E3BF4CC1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CF7BB5F-6F22-42A5-8024-19CB8700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F0ED616-B566-4804-9811-A19A7A9D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39AC-5948-4904-BFCC-B3D2061EE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989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99EF82-FC06-4BD2-AF21-57B39FCB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E3DB700-9ED7-420B-92A4-55C6AAFBE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74474BF6-736C-49D3-B5C6-A0CB2C603D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4928E33-294A-4E6E-AF27-25EC52E44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7DE8-0844-4C9B-A975-A787E3BF4CC1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1289EDF-BF07-4E22-A63B-F8E9FC99D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177389E6-9592-4C70-A06A-B2CAB3F0C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39AC-5948-4904-BFCC-B3D2061EE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216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28FEA8-F497-4344-A69F-EFE8D3791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1C25B6F-9F00-433A-B76B-C93F79C5F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A3CF58A-D0EB-4EE0-B507-8CBE6A2E1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F1A96BE4-B778-4EC1-BFCC-5EE6171F99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5E10259-ECFD-4A03-8757-EDB34F6BE8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558E2449-8808-42E4-937B-FDD41E8EB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7DE8-0844-4C9B-A975-A787E3BF4CC1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CCF3641-AD6A-4258-9A14-4C347221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B2307205-C1EA-475E-BC3E-7700F9944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39AC-5948-4904-BFCC-B3D2061EE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26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F276C74-3F51-40C3-9C75-81D7BD0DA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D7093D99-44F0-498F-8BCF-63B5ECE71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7DE8-0844-4C9B-A975-A787E3BF4CC1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0454E79-7646-47B6-B6F2-67B7181BC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0191B094-1863-4D8C-823A-3A4855708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39AC-5948-4904-BFCC-B3D2061EE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772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E8A2D66A-33CB-4DC0-945D-5ED9F2196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7DE8-0844-4C9B-A975-A787E3BF4CC1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D930F4A-93E7-4901-902E-AF71FFD8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3991613-5520-4BA5-9E62-D526F148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39AC-5948-4904-BFCC-B3D2061EE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98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FFFA068-0C08-4104-85BA-D476E5651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7F7FAD3-203F-4186-9037-2365FF1965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18F5CD8D-7985-46E7-BE8F-46E020B3B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572997D-1B5F-4B4C-86D6-A226E02B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7DE8-0844-4C9B-A975-A787E3BF4CC1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06B4151-C2DA-4AA0-B2F8-0AD289361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87646B96-CC9B-4CFA-B15C-BD1AAA4C9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39AC-5948-4904-BFCC-B3D2061EE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393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015EB5-F995-435F-B1BE-3258FB32F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B536A451-0866-468F-8484-7836F9DDA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F648584-D387-4CB8-A3AF-E51F3B0122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B434E8C-B00E-436A-8E30-A919690C4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67DE8-0844-4C9B-A975-A787E3BF4CC1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7388F64-2F99-4C33-9939-0137FD19D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EDF6BF9-C838-463F-8F65-B63BB5B6E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539AC-5948-4904-BFCC-B3D2061EE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59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5B6E135-EB35-4C2D-ADC7-CCC03224AF9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1676CD0-EC59-486D-B6FC-6BAF593F7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6E0DB29B-553E-4048-939D-413D49D2F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2BC2A2B-9DA7-4ADA-B62A-04B1893328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67DE8-0844-4C9B-A975-A787E3BF4CC1}" type="datetimeFigureOut">
              <a:rPr lang="ru-RU" smtClean="0"/>
              <a:t>15.02.2021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05470D8-3A16-48BA-B893-7975BFDF4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BF6742A-3B96-4172-9377-291EF3041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539AC-5948-4904-BFCC-B3D2061EE7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633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nsportal.ru/kanaeva-elena-sergeevna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s36sar.schoolrm.ru/life/photo/13609/478980/" TargetMode="External"/><Relationship Id="rId2" Type="http://schemas.openxmlformats.org/officeDocument/2006/relationships/hyperlink" Target="https://ds36sar.schoolrm.ru/life/photo/13609/449585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k.com/wall-45961985_3638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upload2.schoolrm.ru/iblock/f01/f017e9f9c95626ae0257181fb788b3d6/b649a1e7c9b881af8d4dd5296126cef3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04664"/>
            <a:ext cx="8496944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</a:p>
          <a:p>
            <a:pPr marL="0" indent="0" algn="l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  <a:p>
            <a:pPr marL="0" indent="0" algn="l">
              <a:buNone/>
            </a:pPr>
            <a:endParaRPr lang="ru-RU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Канаевой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Елены Сергеевны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l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воспитателя МАДОУ </a:t>
            </a:r>
          </a:p>
          <a:p>
            <a:pPr marL="0" indent="0" algn="l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«Детский сад № 36»</a:t>
            </a:r>
          </a:p>
          <a:p>
            <a:pPr marL="0" indent="0" algn="l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Саранск</a:t>
            </a:r>
          </a:p>
          <a:p>
            <a:pPr marL="0" indent="0" algn="l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5" y="1772816"/>
            <a:ext cx="3066931" cy="383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18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49289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Наставничество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016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60648"/>
            <a:ext cx="4421790" cy="60816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356" y="260648"/>
            <a:ext cx="4427430" cy="608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79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564904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Наличие публикаций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Образовательная социальная сеть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nsportal.ru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265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260648"/>
            <a:ext cx="4735918" cy="6513744"/>
          </a:xfrm>
        </p:spPr>
      </p:pic>
    </p:spTree>
    <p:extLst>
      <p:ext uri="{BB962C8B-B14F-4D97-AF65-F5344CB8AC3E}">
        <p14:creationId xmlns:p14="http://schemas.microsoft.com/office/powerpoint/2010/main" val="1142381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1" y="332656"/>
            <a:ext cx="6408711" cy="3171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3630934"/>
            <a:ext cx="6048672" cy="3054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2969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02518"/>
            <a:ext cx="5984949" cy="2982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501008"/>
            <a:ext cx="6393292" cy="3050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113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7976954" cy="431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31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859809"/>
            <a:ext cx="3781425" cy="510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024" y="859809"/>
            <a:ext cx="3733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370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41277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 акциях, фестивалях.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11560" y="3356992"/>
            <a:ext cx="7975798" cy="23954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Всероссийская акция «Окна победы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Флешмоб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«Мы - 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безопасность!»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Онлайн марафон «Подарок для любимой мамы»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58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116632"/>
            <a:ext cx="4788272" cy="6585752"/>
          </a:xfrm>
        </p:spPr>
      </p:pic>
    </p:spTree>
    <p:extLst>
      <p:ext uri="{BB962C8B-B14F-4D97-AF65-F5344CB8AC3E}">
        <p14:creationId xmlns:p14="http://schemas.microsoft.com/office/powerpoint/2010/main" val="721286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48680"/>
            <a:ext cx="8568952" cy="590465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24.10.1990 г.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истории и учитель права по специальности «История» с дополнительной специальностью «Юриспруденция»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ВПО «Мордовский государственный педагогический институт имени М.Е.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диплома: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 79772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22.06.2012 г.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лет.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лет.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квалификационная категория</a:t>
            </a: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по МО РМ от  20.05.2016 г. № 596  на основании решения Республиканской Главной аттестационной комиссии от 18.05.2016 г.</a:t>
            </a:r>
          </a:p>
          <a:p>
            <a:pPr marL="0" indent="0">
              <a:buNone/>
            </a:pP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Звания: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имею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90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472152"/>
            <a:ext cx="3798625" cy="5373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476672"/>
            <a:ext cx="380124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14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500359"/>
            <a:ext cx="4023705" cy="56886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525475"/>
            <a:ext cx="4024382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38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3691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Наличие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авторских программ,     методических пособий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489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76672"/>
            <a:ext cx="4123446" cy="5661248"/>
          </a:xfrm>
          <a:prstGeom prst="rect">
            <a:avLst/>
          </a:prstGeom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76672"/>
            <a:ext cx="4471102" cy="6149518"/>
          </a:xfrm>
        </p:spPr>
      </p:pic>
    </p:spTree>
    <p:extLst>
      <p:ext uri="{BB962C8B-B14F-4D97-AF65-F5344CB8AC3E}">
        <p14:creationId xmlns:p14="http://schemas.microsoft.com/office/powerpoint/2010/main" val="2472715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322127" cy="59492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590" y="316704"/>
            <a:ext cx="4322127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7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564904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 – практических конференциях, педагогических чтениях, семинарах, секциях, форумах, радиопередачах(очно)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3361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16132"/>
            <a:ext cx="4320479" cy="59423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3661" y="404664"/>
            <a:ext cx="434542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091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37719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672702"/>
            <a:ext cx="37242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445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564904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Проведение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открытых занятий, мастер – классов, мероприятий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769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233673"/>
            <a:ext cx="4389819" cy="60377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265" y="233673"/>
            <a:ext cx="4389819" cy="60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06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132856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«Развитие связной речи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детей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дошкольного возраста через игровую деятельность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»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68660"/>
            <a:ext cx="4397781" cy="6048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3527" y="368660"/>
            <a:ext cx="439778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2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260648"/>
            <a:ext cx="448258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31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25" y="476672"/>
            <a:ext cx="4204412" cy="59916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153" y="476672"/>
            <a:ext cx="4356323" cy="59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0604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260648"/>
            <a:ext cx="4482855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05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Экспертная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524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76672"/>
            <a:ext cx="4377871" cy="6021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0910" y="476672"/>
            <a:ext cx="4377871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76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188640"/>
            <a:ext cx="4744352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032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80928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Общественно-педагогическая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педагога: участие в комиссиях, педагогических сообществах, в жюри конкурсов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5547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1104" y="476672"/>
            <a:ext cx="4334851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76672"/>
            <a:ext cx="4482580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263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492896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Позитивные результаты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воспитанниками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667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268760"/>
            <a:ext cx="8262361" cy="3849868"/>
          </a:xfrm>
        </p:spPr>
      </p:pic>
    </p:spTree>
    <p:extLst>
      <p:ext uri="{BB962C8B-B14F-4D97-AF65-F5344CB8AC3E}">
        <p14:creationId xmlns:p14="http://schemas.microsoft.com/office/powerpoint/2010/main" val="179592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2656"/>
            <a:ext cx="4430225" cy="6093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741" y="332656"/>
            <a:ext cx="4430225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62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548680"/>
            <a:ext cx="4220807" cy="5805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548680"/>
            <a:ext cx="4220807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274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564904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Качество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5454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2656"/>
            <a:ext cx="4397780" cy="6048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32656"/>
            <a:ext cx="4397780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78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404664"/>
            <a:ext cx="4220807" cy="5805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404664"/>
            <a:ext cx="4220807" cy="580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564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3691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Работа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из социально – неблагополучных 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419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440668"/>
            <a:ext cx="4220807" cy="5805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430950"/>
            <a:ext cx="4227872" cy="581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196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Участие педагога в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профессиональных конкурсах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1750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116632"/>
            <a:ext cx="4796707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04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160" y="620687"/>
            <a:ext cx="4020771" cy="572407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040" y="620688"/>
            <a:ext cx="3960440" cy="572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785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Участие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инновационной (экспериментальной)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94795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07558"/>
            <a:ext cx="4430225" cy="6093296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4008" y="407558"/>
            <a:ext cx="4318649" cy="609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5458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1760" y="359476"/>
            <a:ext cx="4320480" cy="6139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6589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Награды 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поощрения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35661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44" y="492685"/>
            <a:ext cx="3992540" cy="56452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492684"/>
            <a:ext cx="4104456" cy="564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48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8630" y="298501"/>
            <a:ext cx="4464496" cy="614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39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36912"/>
            <a:ext cx="7886700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235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260648"/>
            <a:ext cx="4249193" cy="584430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072" y="260648"/>
            <a:ext cx="3888431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723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92696"/>
            <a:ext cx="3747136" cy="51445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36716" y="727981"/>
            <a:ext cx="3672408" cy="50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44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332656"/>
            <a:ext cx="4397779" cy="60486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332656"/>
            <a:ext cx="4377870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17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188640"/>
            <a:ext cx="4670516" cy="6423791"/>
          </a:xfrm>
        </p:spPr>
      </p:pic>
    </p:spTree>
    <p:extLst>
      <p:ext uri="{BB962C8B-B14F-4D97-AF65-F5344CB8AC3E}">
        <p14:creationId xmlns:p14="http://schemas.microsoft.com/office/powerpoint/2010/main" val="1599580887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base.com-w919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powerpointbase.com-w919</Template>
  <TotalTime>158</TotalTime>
  <Words>259</Words>
  <Application>Microsoft Office PowerPoint</Application>
  <PresentationFormat>Экран (4:3)</PresentationFormat>
  <Paragraphs>40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powerpointbase.com-w919</vt:lpstr>
      <vt:lpstr>Презентация PowerPoint</vt:lpstr>
      <vt:lpstr>Презентация PowerPoint</vt:lpstr>
      <vt:lpstr>Педагогический опыт</vt:lpstr>
      <vt:lpstr>Презентация PowerPoint</vt:lpstr>
      <vt:lpstr>1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2 Наставничество</vt:lpstr>
      <vt:lpstr>Презентация PowerPoint</vt:lpstr>
      <vt:lpstr>3 Наличие публикаций Образовательная социальная сеть nsportal.ru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4 Результаты участия воспитанников в: конкурсах, выставках, турнирах, соревнованиях, акциях, фестивалях. </vt:lpstr>
      <vt:lpstr>Презентация PowerPoint</vt:lpstr>
      <vt:lpstr>Презентация PowerPoint</vt:lpstr>
      <vt:lpstr>Презентация PowerPoint</vt:lpstr>
      <vt:lpstr>5 Наличие авторских программ,     методических пособий</vt:lpstr>
      <vt:lpstr>Презентация PowerPoint</vt:lpstr>
      <vt:lpstr>Презентация PowerPoint</vt:lpstr>
      <vt:lpstr>6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радиопередачах(очно)</vt:lpstr>
      <vt:lpstr>Презентация PowerPoint</vt:lpstr>
      <vt:lpstr>Презентация PowerPoint</vt:lpstr>
      <vt:lpstr>7 Проведение открытых занятий, мастер – 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 Экспертная деятельность</vt:lpstr>
      <vt:lpstr>Презентация PowerPoint</vt:lpstr>
      <vt:lpstr>Презентация PowerPoint</vt:lpstr>
      <vt:lpstr>9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10 Позитивные результаты работы с воспитанниками </vt:lpstr>
      <vt:lpstr>Презентация PowerPoint</vt:lpstr>
      <vt:lpstr>Презентация PowerPoint</vt:lpstr>
      <vt:lpstr>11 Качество взаимодействия с родителями</vt:lpstr>
      <vt:lpstr>Презентация PowerPoint</vt:lpstr>
      <vt:lpstr>Презентация PowerPoint</vt:lpstr>
      <vt:lpstr>12 Работа с детьми из социально – неблагополучных семей</vt:lpstr>
      <vt:lpstr>Презентация PowerPoint</vt:lpstr>
      <vt:lpstr>13 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14 Награды и поощрения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13</cp:revision>
  <dcterms:created xsi:type="dcterms:W3CDTF">2021-02-11T20:36:34Z</dcterms:created>
  <dcterms:modified xsi:type="dcterms:W3CDTF">2021-02-15T07:29:06Z</dcterms:modified>
</cp:coreProperties>
</file>