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61"/>
  </p:notesMasterIdLst>
  <p:sldIdLst>
    <p:sldId id="256" r:id="rId2"/>
    <p:sldId id="381" r:id="rId3"/>
    <p:sldId id="341" r:id="rId4"/>
    <p:sldId id="464" r:id="rId5"/>
    <p:sldId id="465" r:id="rId6"/>
    <p:sldId id="452" r:id="rId7"/>
    <p:sldId id="457" r:id="rId8"/>
    <p:sldId id="466" r:id="rId9"/>
    <p:sldId id="455" r:id="rId10"/>
    <p:sldId id="343" r:id="rId11"/>
    <p:sldId id="415" r:id="rId12"/>
    <p:sldId id="469" r:id="rId13"/>
    <p:sldId id="345" r:id="rId14"/>
    <p:sldId id="382" r:id="rId15"/>
    <p:sldId id="346" r:id="rId16"/>
    <p:sldId id="347" r:id="rId17"/>
    <p:sldId id="348" r:id="rId18"/>
    <p:sldId id="438" r:id="rId19"/>
    <p:sldId id="439" r:id="rId20"/>
    <p:sldId id="440" r:id="rId21"/>
    <p:sldId id="441" r:id="rId22"/>
    <p:sldId id="442" r:id="rId23"/>
    <p:sldId id="383" r:id="rId24"/>
    <p:sldId id="451" r:id="rId25"/>
    <p:sldId id="470" r:id="rId26"/>
    <p:sldId id="458" r:id="rId27"/>
    <p:sldId id="459" r:id="rId28"/>
    <p:sldId id="357" r:id="rId29"/>
    <p:sldId id="358" r:id="rId30"/>
    <p:sldId id="468" r:id="rId31"/>
    <p:sldId id="359" r:id="rId32"/>
    <p:sldId id="361" r:id="rId33"/>
    <p:sldId id="362" r:id="rId34"/>
    <p:sldId id="418" r:id="rId35"/>
    <p:sldId id="419" r:id="rId36"/>
    <p:sldId id="420" r:id="rId37"/>
    <p:sldId id="363" r:id="rId38"/>
    <p:sldId id="460" r:id="rId39"/>
    <p:sldId id="367" r:id="rId40"/>
    <p:sldId id="368" r:id="rId41"/>
    <p:sldId id="472" r:id="rId42"/>
    <p:sldId id="473" r:id="rId43"/>
    <p:sldId id="369" r:id="rId44"/>
    <p:sldId id="471" r:id="rId45"/>
    <p:sldId id="411" r:id="rId46"/>
    <p:sldId id="371" r:id="rId47"/>
    <p:sldId id="372" r:id="rId48"/>
    <p:sldId id="467" r:id="rId49"/>
    <p:sldId id="373" r:id="rId50"/>
    <p:sldId id="435" r:id="rId51"/>
    <p:sldId id="374" r:id="rId52"/>
    <p:sldId id="461" r:id="rId53"/>
    <p:sldId id="447" r:id="rId54"/>
    <p:sldId id="448" r:id="rId55"/>
    <p:sldId id="462" r:id="rId56"/>
    <p:sldId id="379" r:id="rId57"/>
    <p:sldId id="397" r:id="rId58"/>
    <p:sldId id="449" r:id="rId59"/>
    <p:sldId id="45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07B"/>
    <a:srgbClr val="8AF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15" autoAdjust="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C258E-6BB6-49CB-BFDC-4D307DAF192E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C6D65-81C5-4941-8C08-6D3B91429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C6D65-81C5-4941-8C08-6D3B9142942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4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97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8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85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6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724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7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1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0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3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8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5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accent6">
                <a:lumMod val="20000"/>
                <a:lumOff val="80000"/>
              </a:schemeClr>
            </a:gs>
            <a:gs pos="1000">
              <a:schemeClr val="accent6">
                <a:lumMod val="60000"/>
                <a:lumOff val="40000"/>
              </a:schemeClr>
            </a:gs>
            <a:gs pos="47000">
              <a:srgbClr val="EEE8DF"/>
            </a:gs>
            <a:gs pos="35000">
              <a:schemeClr val="accent6">
                <a:lumMod val="20000"/>
                <a:lumOff val="80000"/>
              </a:schemeClr>
            </a:gs>
            <a:gs pos="73000">
              <a:schemeClr val="accent1">
                <a:lumMod val="20000"/>
                <a:lumOff val="80000"/>
              </a:schemeClr>
            </a:gs>
            <a:gs pos="57000">
              <a:schemeClr val="accent2">
                <a:lumMod val="40000"/>
                <a:lumOff val="60000"/>
              </a:schemeClr>
            </a:gs>
            <a:gs pos="99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39A2BBE-5A2E-4FFF-B3D7-E71518F03AD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4sar.schoolrm.ru/sveden/employees/11122/185615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506601"/>
            <a:ext cx="8848529" cy="30964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Министерство образования РМ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ПОРТФОЛИО  на высшую квалификационную категорию воспитателя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МАДОУ «Центр развития ребёнка – </a:t>
            </a: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детский сад №14» г. о. Саранск</a:t>
            </a:r>
          </a:p>
          <a:p>
            <a:pPr algn="ctr"/>
            <a:r>
              <a:rPr lang="ru-RU" sz="32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Бикмурзиной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Елены Юрьевны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989FED-070B-42CA-B8C7-D706C012D63D}"/>
              </a:ext>
            </a:extLst>
          </p:cNvPr>
          <p:cNvSpPr txBox="1"/>
          <p:nvPr/>
        </p:nvSpPr>
        <p:spPr>
          <a:xfrm>
            <a:off x="288402" y="3928188"/>
            <a:ext cx="894805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10.01.1976г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высшее, МГПИ им. М.Е.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31.01.2003г.</a:t>
            </a:r>
          </a:p>
          <a:p>
            <a:r>
              <a:rPr lang="ru-RU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дополнительной специальностью «Психология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 дошкольного образования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 - психолог».</a:t>
            </a:r>
          </a:p>
          <a:p>
            <a:r>
              <a:rPr lang="ru-RU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 (по специальности):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r>
              <a:rPr lang="ru-RU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 категория: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25.11.2016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46" y="506601"/>
            <a:ext cx="2385071" cy="3096408"/>
          </a:xfrm>
          <a:prstGeom prst="rect">
            <a:avLst/>
          </a:prstGeom>
          <a:effectLst>
            <a:outerShdw blurRad="508000" dist="38100" dir="4740000" sx="103000" sy="103000" algn="tl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3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73F5B-076F-4B16-AFD6-3F817656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5" y="1368754"/>
            <a:ext cx="10366310" cy="412049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98" y="0"/>
            <a:ext cx="481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35" y="4436"/>
            <a:ext cx="485612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3" y="0"/>
            <a:ext cx="4989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C402C3-A8A9-45AB-AE6B-9B836DCA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26" y="1185898"/>
            <a:ext cx="10011747" cy="335811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41155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04" y="0"/>
            <a:ext cx="4809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98" y="0"/>
            <a:ext cx="485339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3" y="0"/>
            <a:ext cx="4853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CB462-E2D9-4A55-A086-414E619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49" y="1014191"/>
            <a:ext cx="10394302" cy="317525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</p:spTree>
    <p:extLst>
      <p:ext uri="{BB962C8B-B14F-4D97-AF65-F5344CB8AC3E}">
        <p14:creationId xmlns:p14="http://schemas.microsoft.com/office/powerpoint/2010/main" val="2455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0"/>
            <a:ext cx="487958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58" y="2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09" y="537957"/>
            <a:ext cx="4323605" cy="6110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554893"/>
            <a:ext cx="4311622" cy="60936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7542" y="185561"/>
            <a:ext cx="89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Победы и призовые места в заочных/дистанционных мероприятиях  </a:t>
            </a:r>
            <a:r>
              <a:rPr lang="ru-RU" kern="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/>
              <a:t> </a:t>
            </a:r>
            <a:r>
              <a:rPr lang="ru-RU" dirty="0" smtClean="0"/>
              <a:t>сети «Интернет»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0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39" y="0"/>
            <a:ext cx="489716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9" y="0"/>
            <a:ext cx="489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B84250-EDF1-493D-AFFF-F3E9E3D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28" y="881743"/>
            <a:ext cx="10150150" cy="35433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Представление </a:t>
            </a:r>
            <a:r>
              <a:rPr lang="ru-RU" dirty="0"/>
              <a:t>инновационного педагогического опыта на сайте МАДОУ «Центр развития </a:t>
            </a:r>
            <a:r>
              <a:rPr lang="ru-RU" dirty="0" smtClean="0"/>
              <a:t>ребенка </a:t>
            </a:r>
            <a:r>
              <a:rPr lang="ru-RU" dirty="0"/>
              <a:t>– детский сад №14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3629" y="4999949"/>
            <a:ext cx="982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25249" y="5276948"/>
            <a:ext cx="592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https://ds14sar.schoolrm.ru/sveden/employees/11122/185615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4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59" y="0"/>
            <a:ext cx="489716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9" y="0"/>
            <a:ext cx="489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9" y="0"/>
            <a:ext cx="489716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9" y="0"/>
            <a:ext cx="489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361" y="0"/>
            <a:ext cx="485283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1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8" y="634939"/>
            <a:ext cx="4308613" cy="60376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68" y="634939"/>
            <a:ext cx="4227857" cy="60376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24488" y="168625"/>
            <a:ext cx="2725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Муниципальный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0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51" y="0"/>
            <a:ext cx="480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90" y="663454"/>
            <a:ext cx="4337756" cy="619454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36320" y="249722"/>
            <a:ext cx="7627097" cy="4137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 Республиканский Уровень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433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9" y="0"/>
            <a:ext cx="47094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55" y="0"/>
            <a:ext cx="4686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3656" y="0"/>
            <a:ext cx="484064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FBE990-0752-4770-9F9D-D45A1F3D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41" y="925550"/>
            <a:ext cx="10338318" cy="3114605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6975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8" y="0"/>
            <a:ext cx="48768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93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2003E8-CDC0-41CF-AA68-FE272496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2" y="1077686"/>
            <a:ext cx="10161036" cy="3568959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3924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67" y="841230"/>
            <a:ext cx="4161540" cy="584883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29050" y="268656"/>
            <a:ext cx="7627097" cy="4137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Уровень образовательной организации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383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72" y="812232"/>
            <a:ext cx="4100848" cy="584787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67047" y="262022"/>
            <a:ext cx="7627097" cy="4137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 Республиканский Уровень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216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FAF91A-8A41-40B7-A8A5-C719ED3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7" y="1128409"/>
            <a:ext cx="10310325" cy="3387608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Проведение открытых занятий, 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0287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1" y="0"/>
            <a:ext cx="48795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75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16" y="672675"/>
            <a:ext cx="4227425" cy="6028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83" y="672675"/>
            <a:ext cx="4216481" cy="6032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65355" y="165232"/>
            <a:ext cx="4206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образовательной организации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2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1" y="373582"/>
            <a:ext cx="4439470" cy="6279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3" y="355070"/>
            <a:ext cx="4423831" cy="629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86" y="303007"/>
            <a:ext cx="4412176" cy="62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20" y="724112"/>
            <a:ext cx="4396760" cy="60369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862" y="172838"/>
            <a:ext cx="2808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Международный уровень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9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1" y="0"/>
            <a:ext cx="48567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89" y="0"/>
            <a:ext cx="478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A7DF54-16EE-4C74-AFEF-BF86B53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88" y="813195"/>
            <a:ext cx="9974424" cy="1644256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Позитивные результаты работы с воспитанниками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B1DF6-21C6-426C-8F6B-4B873F6D4C66}"/>
              </a:ext>
            </a:extLst>
          </p:cNvPr>
          <p:cNvSpPr txBox="1"/>
          <p:nvPr/>
        </p:nvSpPr>
        <p:spPr>
          <a:xfrm>
            <a:off x="1184988" y="2705101"/>
            <a:ext cx="9974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системы воспитательной работы;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индивидуального подхода;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-снижение простудной заболеваемости воспитанников;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-отлаженная система взаимодействия с родителями ;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-духовно-нравственное воспитание и народные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5932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45" y="0"/>
            <a:ext cx="487958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1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0" y="0"/>
            <a:ext cx="48795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14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8" y="0"/>
            <a:ext cx="48795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88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10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26A980-C5C3-4FF3-B85E-23C78106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06" y="1128408"/>
            <a:ext cx="9871787" cy="1719567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Качество взаимодействия с родителями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8E6C89-E844-496D-87C5-668EFA721815}"/>
              </a:ext>
            </a:extLst>
          </p:cNvPr>
          <p:cNvSpPr txBox="1"/>
          <p:nvPr/>
        </p:nvSpPr>
        <p:spPr>
          <a:xfrm>
            <a:off x="1160106" y="3095625"/>
            <a:ext cx="9871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-систематическое проведение родительских собраний;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-проведение экскурсий ,образовательных  путешествий с детьми; проведение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совместных конкурсов, выставок;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родителей на субботниках, благоустройстве участков, создании развивающей среды группы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6" y="0"/>
            <a:ext cx="48795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54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6" y="0"/>
            <a:ext cx="487958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91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AB5F02-0DE3-402C-8BC7-95225370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25" y="993412"/>
            <a:ext cx="10253350" cy="444123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Работа с детьми из социально-неблагополучных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14068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77" y="490846"/>
            <a:ext cx="3913522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4" y="360216"/>
            <a:ext cx="3903662" cy="5466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3" y="1039091"/>
            <a:ext cx="3903663" cy="5486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13" y="350446"/>
            <a:ext cx="3903661" cy="548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7DA49B-D0A1-4327-9F8D-0A1B6D65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5" y="970085"/>
            <a:ext cx="10216029" cy="326854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1625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10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10" y="0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41" y="0"/>
            <a:ext cx="485164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608" y="0"/>
            <a:ext cx="484674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057" y="-594"/>
            <a:ext cx="484674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83" y="-594"/>
            <a:ext cx="477967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8" y="0"/>
            <a:ext cx="492016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6671" y="0"/>
            <a:ext cx="493209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259" y="0"/>
            <a:ext cx="486503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041" y="0"/>
            <a:ext cx="4828450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05" y="0"/>
            <a:ext cx="9793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5FE28-C50B-4D4B-8AE8-58FE8FD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392" y="990865"/>
            <a:ext cx="9545216" cy="324776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6019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17" y="0"/>
            <a:ext cx="5083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9648" y="-594"/>
            <a:ext cx="4840644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766" y="0"/>
            <a:ext cx="493818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05" y="0"/>
            <a:ext cx="480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1" y="682388"/>
            <a:ext cx="4338734" cy="609786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29050" y="268656"/>
            <a:ext cx="7627097" cy="4137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Уровень образовательной организации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8258" y="682388"/>
            <a:ext cx="4335722" cy="6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29050" y="268656"/>
            <a:ext cx="7627097" cy="4137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Муниципальный Уровень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" y="873456"/>
            <a:ext cx="4044468" cy="5684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4291" y="159953"/>
            <a:ext cx="487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0" y="256314"/>
            <a:ext cx="4504617" cy="6331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9" y="252703"/>
            <a:ext cx="4507186" cy="633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59" y="1193370"/>
            <a:ext cx="3798905" cy="5339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1" y="840785"/>
            <a:ext cx="3798907" cy="5339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55" y="840785"/>
            <a:ext cx="3798904" cy="533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3499</TotalTime>
  <Words>327</Words>
  <Application>Microsoft Office PowerPoint</Application>
  <PresentationFormat>Широкоэкранный</PresentationFormat>
  <Paragraphs>50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Calibri</vt:lpstr>
      <vt:lpstr>Corbel</vt:lpstr>
      <vt:lpstr>Gill Sans MT</vt:lpstr>
      <vt:lpstr>Times New Roman</vt:lpstr>
      <vt:lpstr>Посылка</vt:lpstr>
      <vt:lpstr>Презентация PowerPoint</vt:lpstr>
      <vt:lpstr>      Представление инновационного педагогического опыта на сайте МАДОУ «Центр развития ребенка – детский сад №14»      </vt:lpstr>
      <vt:lpstr>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Наставничество</vt:lpstr>
      <vt:lpstr>Презентация PowerPoint</vt:lpstr>
      <vt:lpstr>Презентация PowerPoint</vt:lpstr>
      <vt:lpstr> Наличие публикаций</vt:lpstr>
      <vt:lpstr>Презентация PowerPoint</vt:lpstr>
      <vt:lpstr>Презентация PowerPoint</vt:lpstr>
      <vt:lpstr>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 Качество взаимодействия с родителями</vt:lpstr>
      <vt:lpstr>Презентация PowerPoint</vt:lpstr>
      <vt:lpstr>Презентация PowerPoint</vt:lpstr>
      <vt:lpstr> Работа с детьми из социально-неблагополучных семей</vt:lpstr>
      <vt:lpstr>Презентация PowerPoint</vt:lpstr>
      <vt:lpstr>Презентация PowerPoint</vt:lpstr>
      <vt:lpstr>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199</cp:revision>
  <dcterms:created xsi:type="dcterms:W3CDTF">2020-05-26T11:15:20Z</dcterms:created>
  <dcterms:modified xsi:type="dcterms:W3CDTF">2022-02-17T10:04:11Z</dcterms:modified>
</cp:coreProperties>
</file>