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816" r:id="rId1"/>
    <p:sldMasterId id="2147483828" r:id="rId2"/>
  </p:sldMasterIdLst>
  <p:notesMasterIdLst>
    <p:notesMasterId r:id="rId32"/>
  </p:notesMasterIdLst>
  <p:sldIdLst>
    <p:sldId id="256" r:id="rId3"/>
    <p:sldId id="257" r:id="rId4"/>
    <p:sldId id="295" r:id="rId5"/>
    <p:sldId id="302" r:id="rId6"/>
    <p:sldId id="334" r:id="rId7"/>
    <p:sldId id="303" r:id="rId8"/>
    <p:sldId id="330" r:id="rId9"/>
    <p:sldId id="304" r:id="rId10"/>
    <p:sldId id="319" r:id="rId11"/>
    <p:sldId id="305" r:id="rId12"/>
    <p:sldId id="316" r:id="rId13"/>
    <p:sldId id="333" r:id="rId14"/>
    <p:sldId id="318" r:id="rId15"/>
    <p:sldId id="299" r:id="rId16"/>
    <p:sldId id="306" r:id="rId17"/>
    <p:sldId id="323" r:id="rId18"/>
    <p:sldId id="307" r:id="rId19"/>
    <p:sldId id="308" r:id="rId20"/>
    <p:sldId id="326" r:id="rId21"/>
    <p:sldId id="309" r:id="rId22"/>
    <p:sldId id="310" r:id="rId23"/>
    <p:sldId id="311" r:id="rId24"/>
    <p:sldId id="322" r:id="rId25"/>
    <p:sldId id="312" r:id="rId26"/>
    <p:sldId id="313" r:id="rId27"/>
    <p:sldId id="314" r:id="rId28"/>
    <p:sldId id="329" r:id="rId29"/>
    <p:sldId id="315" r:id="rId30"/>
    <p:sldId id="331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173" autoAdjust="0"/>
    <p:restoredTop sz="99748" autoAdjust="0"/>
  </p:normalViewPr>
  <p:slideViewPr>
    <p:cSldViewPr>
      <p:cViewPr>
        <p:scale>
          <a:sx n="84" d="100"/>
          <a:sy n="84" d="100"/>
        </p:scale>
        <p:origin x="-2394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8A77D-E0B5-438B-ADF8-36ABBA84CF03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F4A41B-4756-495B-8559-127C294B8A9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235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4A41B-4756-495B-8559-127C294B8A9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F4A41B-4756-495B-8559-127C294B8A9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3044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62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46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7027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242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7589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037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598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69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1248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6669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96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050868-71CF-47D4-B223-4B41C3A1220F}" type="datetimeFigureOut">
              <a:rPr lang="ru-RU" smtClean="0"/>
              <a:pPr/>
              <a:t>10.02.2021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1C538F-037D-427D-B356-53EB1A2338B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050868-71CF-47D4-B223-4B41C3A1220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10.02.2021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71C538F-037D-427D-B356-53EB1A2338B2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162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7.emf"/><Relationship Id="rId4" Type="http://schemas.openxmlformats.org/officeDocument/2006/relationships/package" Target="../embeddings/Microsoft_Word_Document1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&#1072;&#1087;&#1088;-&#1077;&#1083;&#1100;.&#1088;&#1092;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11560" y="332656"/>
            <a:ext cx="78488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FF00"/>
                </a:solidFill>
                <a:latin typeface="Times New Roman" pitchFamily="18" charset="0"/>
              </a:rPr>
              <a:t>Министерство образования РМ</a:t>
            </a:r>
            <a:endParaRPr lang="ru-RU" sz="3600" dirty="0"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836712"/>
            <a:ext cx="511256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>
                <a:solidFill>
                  <a:srgbClr val="FFFF00"/>
                </a:solidFill>
                <a:latin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Портфолио  </a:t>
            </a:r>
            <a:endParaRPr lang="ru-RU" alt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Абузяровой</a:t>
            </a:r>
            <a:r>
              <a:rPr lang="ru-RU" alt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Эльвиры </a:t>
            </a:r>
            <a:r>
              <a:rPr lang="ru-RU" altLang="ru-RU" sz="2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Ряшитовны</a:t>
            </a:r>
            <a:r>
              <a:rPr lang="ru-RU" alt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endParaRPr lang="ru-RU" altLang="ru-RU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воспитателя 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МАДОУ   «Детский сад № 42»</a:t>
            </a:r>
          </a:p>
          <a:p>
            <a:pPr algn="ctr">
              <a:defRPr/>
            </a:pPr>
            <a:r>
              <a:rPr lang="ru-RU" alt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г. о. Саранск</a:t>
            </a:r>
          </a:p>
          <a:p>
            <a:pPr algn="just">
              <a:defRPr/>
            </a:pPr>
            <a:r>
              <a:rPr lang="ru-RU" alt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рождения: 02.07.1979 г.</a:t>
            </a:r>
            <a:endParaRPr lang="ru-RU" alt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Профессиональное </a:t>
            </a:r>
            <a:r>
              <a:rPr lang="ru-RU" alt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образование: </a:t>
            </a:r>
          </a:p>
          <a:p>
            <a:pPr algn="just">
              <a:defRPr/>
            </a:pPr>
            <a:r>
              <a:rPr lang="ru-RU" alt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высшее,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ФГБОУ ВО </a:t>
            </a:r>
            <a:r>
              <a:rPr lang="ru-RU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Мордовский государственный педагогический институт имени М.Е. 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alt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 специальности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Олигофренопедагог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учитель-логопед»,  2003 г.</a:t>
            </a:r>
          </a:p>
          <a:p>
            <a:pPr algn="just">
              <a:defRPr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Переподготовка ФГБОУ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ВО «Мордовский государственный педагогический институт имени М.Е. </a:t>
            </a:r>
            <a:r>
              <a:rPr lang="ru-RU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» по специальности «Воспитатель», 2018 г.</a:t>
            </a:r>
            <a:endParaRPr lang="ru-RU" alt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ru-RU" alt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Общий трудовой стаж: 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15лет</a:t>
            </a:r>
          </a:p>
          <a:p>
            <a:pPr algn="just">
              <a:defRPr/>
            </a:pP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Педагогический </a:t>
            </a:r>
            <a:r>
              <a:rPr lang="ru-RU" alt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стаж</a:t>
            </a:r>
            <a:r>
              <a:rPr lang="ru-RU" alt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6лет</a:t>
            </a:r>
          </a:p>
          <a:p>
            <a:pPr algn="just">
              <a:defRPr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Стаж работы в данной организации: 6лет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3" name="Picture 1" descr="F:\фото\фото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0694" y="1500174"/>
            <a:ext cx="3429024" cy="46434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4.Результаты участия воспитанников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7" name="Picture 1" descr="F:\Эльвира с датами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071546"/>
            <a:ext cx="4286280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9178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53" name="Picture 45" descr="F:\АТТЕСТАЦИЯ\Садовник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571480"/>
            <a:ext cx="3786214" cy="5929354"/>
          </a:xfrm>
          <a:prstGeom prst="rect">
            <a:avLst/>
          </a:prstGeom>
          <a:noFill/>
        </p:spPr>
      </p:pic>
      <p:pic>
        <p:nvPicPr>
          <p:cNvPr id="18433" name="Picture 1" descr="F:\Эльвира с датами\садовников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314" y="571480"/>
            <a:ext cx="3929090" cy="59293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9319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0" y="2071678"/>
            <a:ext cx="7772400" cy="13624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485931"/>
            <a:ext cx="3929090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 descr="F:\Эльвира с датами\дакше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07196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28604"/>
            <a:ext cx="3786214" cy="59293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1" descr="F:\Эльвира с датами\выбор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428604"/>
            <a:ext cx="3786214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4271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4143404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" descr="F:\Эльвира с датами\аксено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28" y="428604"/>
            <a:ext cx="3714776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260648"/>
            <a:ext cx="8218112" cy="6048672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5.Наличие авторских программ, методических пособий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 descr="F:\АТТЕСТАЦИЯ\рецензия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90" y="1500174"/>
            <a:ext cx="3714776" cy="4929222"/>
          </a:xfrm>
          <a:prstGeom prst="rect">
            <a:avLst/>
          </a:prstGeom>
          <a:noFill/>
        </p:spPr>
      </p:pic>
      <p:pic>
        <p:nvPicPr>
          <p:cNvPr id="14337" name="Picture 1" descr="F:\Эльвира\титульн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857652" cy="49292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5991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F:\АТТЕСТАЦИЯ\рецензия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3857652" cy="5786478"/>
          </a:xfrm>
          <a:prstGeom prst="rect">
            <a:avLst/>
          </a:prstGeom>
          <a:noFill/>
        </p:spPr>
      </p:pic>
      <p:pic>
        <p:nvPicPr>
          <p:cNvPr id="4" name="Picture 2" descr="F:\АТТЕСТАЦИЯ\рецензия2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500042"/>
            <a:ext cx="3786214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70956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6.Выступления на заседаниях методических советов, научно-практических конференциях, педагогических чтениях, семинарах, секциях, форумах.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297" name="Picture 1" descr="F:\АТТЕСТАЦИЯ\выступл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428736"/>
            <a:ext cx="3714776" cy="5214974"/>
          </a:xfrm>
          <a:prstGeom prst="rect">
            <a:avLst/>
          </a:prstGeom>
          <a:noFill/>
        </p:spPr>
      </p:pic>
      <p:pic>
        <p:nvPicPr>
          <p:cNvPr id="67585" name="Picture 1" descr="F:\Эльвира с датами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428736"/>
            <a:ext cx="3857652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72511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7014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открытых занятий, мастер-классов, мероприятий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265" name="Object 1"/>
          <p:cNvGraphicFramePr>
            <a:graphicFrameLocks noChangeAspect="1"/>
          </p:cNvGraphicFramePr>
          <p:nvPr/>
        </p:nvGraphicFramePr>
        <p:xfrm>
          <a:off x="5143504" y="1142984"/>
          <a:ext cx="3630617" cy="5429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6" name="Acrobat Document" r:id="rId3" imgW="0" imgH="0" progId="AcroExch.Document.DC">
                  <p:embed/>
                </p:oleObj>
              </mc:Choice>
              <mc:Fallback>
                <p:oleObj name="Acrobat Document" r:id="rId3" imgW="0" imgH="0" progId="AcroExch.Document.DC">
                  <p:embed/>
                  <p:pic>
                    <p:nvPicPr>
                      <p:cNvPr id="0" name="AutoShap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1142984"/>
                        <a:ext cx="3630617" cy="5429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314" name="Picture 50" descr="F:\Эльвира с датами\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071546"/>
            <a:ext cx="3929090" cy="5429288"/>
          </a:xfrm>
          <a:prstGeom prst="rect">
            <a:avLst/>
          </a:prstGeom>
          <a:noFill/>
        </p:spPr>
      </p:pic>
      <p:pic>
        <p:nvPicPr>
          <p:cNvPr id="11315" name="Picture 51" descr="F:\Эльвира с датами\заняти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1071546"/>
            <a:ext cx="3857652" cy="5357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87045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:\АТТЕСТАЦИЯ\мастер-клас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428604"/>
            <a:ext cx="3960440" cy="6000792"/>
          </a:xfrm>
          <a:prstGeom prst="rect">
            <a:avLst/>
          </a:prstGeom>
          <a:noFill/>
        </p:spPr>
      </p:pic>
      <p:pic>
        <p:nvPicPr>
          <p:cNvPr id="13314" name="Picture 2" descr="E:\АТТЕСТАЦИЯ\библиотек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28604"/>
            <a:ext cx="3960440" cy="600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6199" y="332656"/>
            <a:ext cx="828092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Times New Roman" pitchFamily="18" charset="0"/>
                <a:cs typeface="Times New Roman" pitchFamily="18" charset="0"/>
              </a:rPr>
              <a:t>Представление педагогического опыта:</a:t>
            </a:r>
          </a:p>
          <a:p>
            <a:pPr algn="ctr"/>
            <a:endParaRPr lang="ru-RU" altLang="ru-RU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>
                <a:solidFill>
                  <a:srgbClr val="FFFF00"/>
                </a:solidFill>
                <a:latin typeface="Times New Roman"/>
                <a:ea typeface="Calibri"/>
              </a:rPr>
              <a:t>«Использование </a:t>
            </a: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Calibri"/>
              </a:rPr>
              <a:t>интегрированного подхода 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Calibri"/>
              </a:rPr>
              <a:t>в экологическом воспитании детей </a:t>
            </a: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ru-RU" sz="3600" b="1" dirty="0">
                <a:solidFill>
                  <a:srgbClr val="FFFF00"/>
                </a:solidFill>
                <a:latin typeface="Times New Roman"/>
                <a:ea typeface="Calibri"/>
              </a:rPr>
              <a:t>дошкольного возраста</a:t>
            </a:r>
            <a:r>
              <a:rPr lang="ru-RU" sz="3600" b="1" dirty="0" smtClean="0">
                <a:solidFill>
                  <a:srgbClr val="FFFF00"/>
                </a:solidFill>
                <a:latin typeface="Times New Roman"/>
                <a:ea typeface="Calibri"/>
              </a:rPr>
              <a:t>»</a:t>
            </a:r>
            <a:r>
              <a:rPr lang="en-US" sz="3600" b="1" dirty="0" smtClean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endParaRPr lang="ru-RU" sz="3600" b="1" dirty="0" smtClean="0">
              <a:solidFill>
                <a:srgbClr val="FFFF00"/>
              </a:solidFill>
              <a:latin typeface="Times New Roman"/>
              <a:ea typeface="Calibri"/>
            </a:endParaRPr>
          </a:p>
          <a:p>
            <a:pPr algn="ctr"/>
            <a:endParaRPr lang="ru-RU" sz="3600" b="1" dirty="0" smtClean="0">
              <a:solidFill>
                <a:srgbClr val="FFFF00"/>
              </a:solidFill>
              <a:latin typeface="Times New Roman"/>
              <a:ea typeface="Calibri"/>
            </a:endParaRPr>
          </a:p>
          <a:p>
            <a:pPr algn="ctr"/>
            <a:r>
              <a:rPr lang="en-US" sz="3200" b="1" i="1" dirty="0" smtClean="0">
                <a:solidFill>
                  <a:srgbClr val="FFFF00"/>
                </a:solidFill>
                <a:latin typeface="Times New Roman"/>
                <a:ea typeface="Calibri"/>
              </a:rPr>
              <a:t>https://upload2.schoolrm.ru/iblock/1a5/1a5afbcd8702a42c40d09e1f5eb3701e/939ae722bf012e30f154a6095e7d9b69.docx</a:t>
            </a:r>
            <a:endParaRPr lang="ru-RU" sz="3200" b="1" i="1" dirty="0" smtClean="0">
              <a:solidFill>
                <a:srgbClr val="FFFF00"/>
              </a:solidFill>
              <a:latin typeface="Times New Roman"/>
              <a:ea typeface="Calibri"/>
            </a:endParaRPr>
          </a:p>
          <a:p>
            <a:pPr algn="ctr"/>
            <a:endParaRPr lang="ru-RU" sz="3600" b="1" dirty="0">
              <a:solidFill>
                <a:srgbClr val="FFFF00"/>
              </a:solidFill>
              <a:latin typeface="Times New Roman"/>
              <a:cs typeface="Times New Roman" pitchFamily="18" charset="0"/>
            </a:endParaRPr>
          </a:p>
          <a:p>
            <a:pPr algn="ctr"/>
            <a:r>
              <a:rPr lang="ru-RU" alt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3600" b="1" i="1" dirty="0" smtClean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ru-RU" sz="3600" b="1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764704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</a:p>
          <a:p>
            <a:pPr algn="ctr"/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имею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7029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72208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активность педагога: участие в комиссиях, педагогических сообществах, в жюри конкурсах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00174"/>
            <a:ext cx="3857652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4513" name="Picture 1" descr="F:\Эльвира с датами\профсоюз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4071966" cy="50006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715840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493041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 Позитивные результаты работы с воспитанниками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71547"/>
            <a:ext cx="4071966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71545"/>
            <a:ext cx="4000528" cy="550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2612751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Эльвира\10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85728"/>
            <a:ext cx="4143403" cy="6072230"/>
          </a:xfrm>
          <a:prstGeom prst="rect">
            <a:avLst/>
          </a:prstGeom>
          <a:noFill/>
        </p:spPr>
      </p:pic>
      <p:pic>
        <p:nvPicPr>
          <p:cNvPr id="6348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85728"/>
            <a:ext cx="4071966" cy="607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634197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03022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Качество взаимодействия с родителями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418" name="Picture 2" descr="F:\Эльвира\11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4071967" cy="5786478"/>
          </a:xfrm>
          <a:prstGeom prst="rect">
            <a:avLst/>
          </a:prstGeom>
          <a:noFill/>
        </p:spPr>
      </p:pic>
      <p:pic>
        <p:nvPicPr>
          <p:cNvPr id="13314" name="Picture 2" descr="E:\Эльвира с датами\IMG_0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57232"/>
            <a:ext cx="3960440" cy="578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34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188640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Работа с детьми из социально-неблагополучных семей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42" name="Picture 2" descr="F:\Эльвира\12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57232"/>
            <a:ext cx="4071967" cy="5715040"/>
          </a:xfrm>
          <a:prstGeom prst="rect">
            <a:avLst/>
          </a:prstGeom>
          <a:noFill/>
        </p:spPr>
      </p:pic>
      <p:pic>
        <p:nvPicPr>
          <p:cNvPr id="6144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857233"/>
            <a:ext cx="4000528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250510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11560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 Участие педагога в профессиональных конкурсах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3" descr="E:\АТТЕСТАЦИЯ\diplom_3507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19"/>
            <a:ext cx="4032448" cy="55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stvospital\Documents\Документы сканера\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908718"/>
            <a:ext cx="3988002" cy="5520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493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1295049"/>
            <a:ext cx="7772400" cy="45719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712" y="620688"/>
            <a:ext cx="4536504" cy="5880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105273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0352" y="214290"/>
            <a:ext cx="8218112" cy="609503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 Награды и поощрения</a:t>
            </a:r>
            <a:endParaRPr lang="ru-RU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490" name="Picture 2" descr="F:\Эльвира\I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14422"/>
            <a:ext cx="3857652" cy="5286412"/>
          </a:xfrm>
          <a:prstGeom prst="rect">
            <a:avLst/>
          </a:prstGeom>
          <a:noFill/>
        </p:spPr>
      </p:pic>
      <p:pic>
        <p:nvPicPr>
          <p:cNvPr id="63491" name="Picture 3" descr="F:\Эльвира\IMG_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214422"/>
            <a:ext cx="3929090" cy="5286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6658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8957996"/>
              </p:ext>
            </p:extLst>
          </p:nvPr>
        </p:nvGraphicFramePr>
        <p:xfrm>
          <a:off x="2267744" y="404664"/>
          <a:ext cx="4678065" cy="6293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Документ" r:id="rId4" imgW="5978909" imgH="8044469" progId="Word.Document.12">
                  <p:embed/>
                </p:oleObj>
              </mc:Choice>
              <mc:Fallback>
                <p:oleObj name="Документ" r:id="rId4" imgW="5978909" imgH="8044469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7744" y="404664"/>
                        <a:ext cx="4678065" cy="62931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45156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571480"/>
            <a:ext cx="807249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39552" y="260648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Участие в </a:t>
            </a:r>
            <a:r>
              <a:rPr lang="ru-RU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инновационой</a:t>
            </a:r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(экспертной деятельности)</a:t>
            </a:r>
          </a:p>
          <a:p>
            <a:pPr algn="ctr"/>
            <a:endParaRPr lang="ru-RU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stvospital\Documents\Документы сканер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961" y="1643051"/>
            <a:ext cx="2704878" cy="392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stvospital\Documents\Документы сканера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2" y="1643051"/>
            <a:ext cx="2761984" cy="3929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tvospital\Documents\Документы сканера\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717969"/>
            <a:ext cx="2786141" cy="3854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956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1" descr="F:\Эльвира с датам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387301"/>
            <a:ext cx="4608512" cy="618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46489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7920880" cy="252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620688"/>
            <a:ext cx="7772400" cy="1362456"/>
          </a:xfrm>
        </p:spPr>
        <p:txBody>
          <a:bodyPr/>
          <a:lstStyle/>
          <a:p>
            <a:pPr marR="45720" lvl="0" algn="ctr">
              <a:spcBef>
                <a:spcPct val="20000"/>
              </a:spcBef>
            </a:pPr>
            <a:r>
              <a:rPr lang="ru-RU" sz="40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2.Наставничество</a:t>
            </a:r>
            <a: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3" name="Picture 1" descr="F:\Эльвира\наставничество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14422"/>
            <a:ext cx="4071966" cy="5214974"/>
          </a:xfrm>
          <a:prstGeom prst="rect">
            <a:avLst/>
          </a:prstGeom>
          <a:noFill/>
        </p:spPr>
      </p:pic>
      <p:pic>
        <p:nvPicPr>
          <p:cNvPr id="5" name="Picture 1" descr="F:\Эльвира с датами\IM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214422"/>
            <a:ext cx="4000528" cy="5214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52445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stvospital\Documents\Документы сканера\АБУЗ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298" y="285729"/>
            <a:ext cx="4571694" cy="621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454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052737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521332" y="476672"/>
            <a:ext cx="8218112" cy="55446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3.Наличие публикаций</a:t>
            </a:r>
            <a:endParaRPr lang="ru-RU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5" name="Picture 1" descr="F:\Эльвира с датами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357298"/>
            <a:ext cx="3786214" cy="507209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1335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004048" y="1196752"/>
            <a:ext cx="4139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ru-RU" sz="36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апр-ель.рф</a:t>
            </a: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info@apr-el.su</a:t>
            </a:r>
            <a:endParaRPr lang="ru-RU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E:\АТТЕСТАЦИЯ\diplom_350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41044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3416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2606</TotalTime>
  <Words>170</Words>
  <Application>Microsoft Office PowerPoint</Application>
  <PresentationFormat>Экран (4:3)</PresentationFormat>
  <Paragraphs>41</Paragraphs>
  <Slides>29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3" baseType="lpstr">
      <vt:lpstr>Поток</vt:lpstr>
      <vt:lpstr>1_Поток</vt:lpstr>
      <vt:lpstr>Acrobat Document</vt:lpstr>
      <vt:lpstr>Документ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2.Наставничество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Старший воспитатель</cp:lastModifiedBy>
  <cp:revision>304</cp:revision>
  <dcterms:created xsi:type="dcterms:W3CDTF">2018-02-06T12:07:49Z</dcterms:created>
  <dcterms:modified xsi:type="dcterms:W3CDTF">2021-02-10T14:10:07Z</dcterms:modified>
</cp:coreProperties>
</file>