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1" r:id="rId1"/>
    <p:sldMasterId id="2147483693" r:id="rId2"/>
  </p:sldMasterIdLst>
  <p:notesMasterIdLst>
    <p:notesMasterId r:id="rId13"/>
  </p:notesMasterIdLst>
  <p:sldIdLst>
    <p:sldId id="257" r:id="rId3"/>
    <p:sldId id="258" r:id="rId4"/>
    <p:sldId id="259" r:id="rId5"/>
    <p:sldId id="272" r:id="rId6"/>
    <p:sldId id="262" r:id="rId7"/>
    <p:sldId id="269" r:id="rId8"/>
    <p:sldId id="270" r:id="rId9"/>
    <p:sldId id="268" r:id="rId10"/>
    <p:sldId id="267" r:id="rId11"/>
    <p:sldId id="271" r:id="rId1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402" y="-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15196F4-E690-46AE-A278-0B021655EDC2}" type="datetimeFigureOut">
              <a:rPr lang="ru-RU"/>
              <a:pPr>
                <a:defRPr/>
              </a:pPr>
              <a:t>11.03.2016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B493AD4-00B4-417A-88BB-9CC0D9BC1D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7411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F5B125A-01B8-466C-8EDB-652BF457097D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914" name="Group 2"/>
          <p:cNvGrpSpPr>
            <a:grpSpLocks/>
          </p:cNvGrpSpPr>
          <p:nvPr/>
        </p:nvGrpSpPr>
        <p:grpSpPr bwMode="auto">
          <a:xfrm>
            <a:off x="319088" y="1752600"/>
            <a:ext cx="8824912" cy="5129213"/>
            <a:chOff x="201" y="1104"/>
            <a:chExt cx="5559" cy="3231"/>
          </a:xfrm>
        </p:grpSpPr>
        <p:sp>
          <p:nvSpPr>
            <p:cNvPr id="38915" name="Freeform 3"/>
            <p:cNvSpPr>
              <a:spLocks/>
            </p:cNvSpPr>
            <p:nvPr/>
          </p:nvSpPr>
          <p:spPr bwMode="ltGray">
            <a:xfrm>
              <a:off x="210" y="1104"/>
              <a:ext cx="5550" cy="3216"/>
            </a:xfrm>
            <a:custGeom>
              <a:avLst/>
              <a:gdLst/>
              <a:ahLst/>
              <a:cxnLst>
                <a:cxn ang="0">
                  <a:pos x="335" y="0"/>
                </a:cxn>
                <a:cxn ang="0">
                  <a:pos x="333" y="1290"/>
                </a:cxn>
                <a:cxn ang="0">
                  <a:pos x="0" y="1290"/>
                </a:cxn>
                <a:cxn ang="0">
                  <a:pos x="6" y="3210"/>
                </a:cxn>
                <a:cxn ang="0">
                  <a:pos x="5550" y="3216"/>
                </a:cxn>
                <a:cxn ang="0">
                  <a:pos x="5550" y="0"/>
                </a:cxn>
                <a:cxn ang="0">
                  <a:pos x="335" y="0"/>
                </a:cxn>
                <a:cxn ang="0">
                  <a:pos x="335" y="0"/>
                </a:cxn>
              </a:cxnLst>
              <a:rect l="0" t="0" r="r" b="b"/>
              <a:pathLst>
                <a:path w="5550" h="3216">
                  <a:moveTo>
                    <a:pt x="335" y="0"/>
                  </a:moveTo>
                  <a:lnTo>
                    <a:pt x="333" y="1290"/>
                  </a:lnTo>
                  <a:lnTo>
                    <a:pt x="0" y="1290"/>
                  </a:lnTo>
                  <a:lnTo>
                    <a:pt x="6" y="3210"/>
                  </a:lnTo>
                  <a:lnTo>
                    <a:pt x="5550" y="3216"/>
                  </a:lnTo>
                  <a:lnTo>
                    <a:pt x="5550" y="0"/>
                  </a:lnTo>
                  <a:lnTo>
                    <a:pt x="335" y="0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916" name="Freeform 4"/>
            <p:cNvSpPr>
              <a:spLocks/>
            </p:cNvSpPr>
            <p:nvPr/>
          </p:nvSpPr>
          <p:spPr bwMode="ltGray">
            <a:xfrm>
              <a:off x="528" y="2400"/>
              <a:ext cx="5232" cy="19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917" name="Freeform 5"/>
            <p:cNvSpPr>
              <a:spLocks/>
            </p:cNvSpPr>
            <p:nvPr/>
          </p:nvSpPr>
          <p:spPr bwMode="ltGray">
            <a:xfrm>
              <a:off x="201" y="2377"/>
              <a:ext cx="3455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8918" name="Freeform 6"/>
            <p:cNvSpPr>
              <a:spLocks/>
            </p:cNvSpPr>
            <p:nvPr/>
          </p:nvSpPr>
          <p:spPr bwMode="ltGray">
            <a:xfrm>
              <a:off x="528" y="1104"/>
              <a:ext cx="4894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8919" name="Freeform 7"/>
            <p:cNvSpPr>
              <a:spLocks/>
            </p:cNvSpPr>
            <p:nvPr/>
          </p:nvSpPr>
          <p:spPr bwMode="ltGray">
            <a:xfrm>
              <a:off x="201" y="2377"/>
              <a:ext cx="30" cy="195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16"/>
                </a:cxn>
                <a:cxn ang="0">
                  <a:pos x="29" y="1416"/>
                </a:cxn>
                <a:cxn ang="0">
                  <a:pos x="30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8920" name="Freeform 8"/>
            <p:cNvSpPr>
              <a:spLocks/>
            </p:cNvSpPr>
            <p:nvPr/>
          </p:nvSpPr>
          <p:spPr bwMode="ltGray">
            <a:xfrm>
              <a:off x="528" y="1104"/>
              <a:ext cx="29" cy="32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61"/>
                </a:cxn>
                <a:cxn ang="0">
                  <a:pos x="29" y="2161"/>
                </a:cxn>
                <a:cxn ang="0">
                  <a:pos x="27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8921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990600" y="1905000"/>
            <a:ext cx="7772400" cy="1736725"/>
          </a:xfrm>
        </p:spPr>
        <p:txBody>
          <a:bodyPr anchor="t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8922" name="Rectangle 1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90600" y="3962400"/>
            <a:ext cx="6781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38923" name="Rectangle 11"/>
          <p:cNvSpPr>
            <a:spLocks noGrp="1" noChangeArrowheads="1"/>
          </p:cNvSpPr>
          <p:nvPr>
            <p:ph type="dt" sz="quarter" idx="2"/>
          </p:nvPr>
        </p:nvSpPr>
        <p:spPr>
          <a:xfrm>
            <a:off x="990600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fld id="{DBF522F7-D59C-4DBB-AB83-820113A8C7FA}" type="datetimeFigureOut">
              <a:rPr lang="ru-RU"/>
              <a:pPr/>
              <a:t>11.03.2016</a:t>
            </a:fld>
            <a:endParaRPr lang="ru-RU"/>
          </a:p>
        </p:txBody>
      </p:sp>
      <p:sp>
        <p:nvSpPr>
          <p:cNvPr id="38924" name="Rectangle 12"/>
          <p:cNvSpPr>
            <a:spLocks noGrp="1" noChangeArrowheads="1"/>
          </p:cNvSpPr>
          <p:nvPr>
            <p:ph type="ftr" sz="quarter" idx="3"/>
          </p:nvPr>
        </p:nvSpPr>
        <p:spPr>
          <a:xfrm>
            <a:off x="3468688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8925" name="Rectangle 13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80210D7E-827D-43DD-AF5F-A1B837CA2DE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6839B83-CD53-4925-8159-E1AB2782C0E1}" type="datetimeFigureOut">
              <a:rPr lang="ru-RU"/>
              <a:pPr/>
              <a:t>11.03.2016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DA1EAA-F3A2-4016-B530-743296E346B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48463" y="244475"/>
            <a:ext cx="2097087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44475"/>
            <a:ext cx="6138863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326ABB3-E475-4838-AE56-D536170AE5BF}" type="datetimeFigureOut">
              <a:rPr lang="ru-RU"/>
              <a:pPr/>
              <a:t>11.03.2016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DD4018-FF37-45DA-906D-21E46195D71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5867400" cy="6858000"/>
            <a:chOff x="0" y="0"/>
            <a:chExt cx="3696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2880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 sz="2400">
                <a:latin typeface="Times New Roman" pitchFamily="18" charset="0"/>
              </a:endParaRPr>
            </a:p>
          </p:txBody>
        </p:sp>
        <p:sp>
          <p:nvSpPr>
            <p:cNvPr id="6" name="AutoShape 4"/>
            <p:cNvSpPr>
              <a:spLocks noChangeArrowheads="1"/>
            </p:cNvSpPr>
            <p:nvPr/>
          </p:nvSpPr>
          <p:spPr bwMode="white">
            <a:xfrm>
              <a:off x="432" y="624"/>
              <a:ext cx="3264" cy="12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 sz="2400">
                <a:latin typeface="Times New Roman" pitchFamily="18" charset="0"/>
              </a:endParaRPr>
            </a:p>
          </p:txBody>
        </p:sp>
      </p:grpSp>
      <p:grpSp>
        <p:nvGrpSpPr>
          <p:cNvPr id="7" name="Group 5"/>
          <p:cNvGrpSpPr>
            <a:grpSpLocks/>
          </p:cNvGrpSpPr>
          <p:nvPr/>
        </p:nvGrpSpPr>
        <p:grpSpPr bwMode="auto">
          <a:xfrm>
            <a:off x="3632200" y="4889500"/>
            <a:ext cx="4876800" cy="319088"/>
            <a:chOff x="2288" y="3080"/>
            <a:chExt cx="3072" cy="201"/>
          </a:xfrm>
        </p:grpSpPr>
        <p:sp>
          <p:nvSpPr>
            <p:cNvPr id="8" name="AutoShape 6"/>
            <p:cNvSpPr>
              <a:spLocks noChangeArrowheads="1"/>
            </p:cNvSpPr>
            <p:nvPr/>
          </p:nvSpPr>
          <p:spPr bwMode="auto">
            <a:xfrm flipH="1">
              <a:off x="2288" y="3080"/>
              <a:ext cx="2914" cy="200"/>
            </a:xfrm>
            <a:prstGeom prst="roundRect">
              <a:avLst>
                <a:gd name="adj" fmla="val 0"/>
              </a:avLst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AutoShape 7"/>
            <p:cNvSpPr>
              <a:spLocks noChangeArrowheads="1"/>
            </p:cNvSpPr>
            <p:nvPr/>
          </p:nvSpPr>
          <p:spPr bwMode="auto">
            <a:xfrm>
              <a:off x="5196" y="3080"/>
              <a:ext cx="164" cy="201"/>
            </a:xfrm>
            <a:prstGeom prst="flowChartDelay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35848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4673600" y="2927350"/>
            <a:ext cx="4013200" cy="1822450"/>
          </a:xfrm>
        </p:spPr>
        <p:txBody>
          <a:bodyPr anchor="b"/>
          <a:lstStyle>
            <a:lvl1pPr marL="0" indent="0">
              <a:buFont typeface="Wingdings" pitchFamily="2" charset="2"/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35852" name="AutoShape 1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990600"/>
            <a:ext cx="8229600" cy="1905000"/>
          </a:xfrm>
          <a:prstGeom prst="roundRect">
            <a:avLst>
              <a:gd name="adj" fmla="val 50000"/>
            </a:avLst>
          </a:prstGeom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0" name="Rectangle 9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03CE0575-69D0-40CF-89C5-E6436E859AC0}" type="datetimeFigureOut">
              <a:rPr lang="ru-RU"/>
              <a:pPr>
                <a:defRPr/>
              </a:pPr>
              <a:t>11.03.2016</a:t>
            </a:fld>
            <a:endParaRPr lang="ru-RU"/>
          </a:p>
        </p:txBody>
      </p:sp>
      <p:sp>
        <p:nvSpPr>
          <p:cNvPr id="11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024DD4-5F9A-40B6-8E48-97D194DDE2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D21413F-B00C-4973-85C0-6208AC2FA150}" type="datetimeFigureOut">
              <a:rPr lang="ru-RU"/>
              <a:pPr/>
              <a:t>11.03.2016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0E48FF-33B0-4E47-93C4-FA8B10305F9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0A04309-22F1-4913-9B5F-887B3213ECFA}" type="datetimeFigureOut">
              <a:rPr lang="ru-RU"/>
              <a:pPr/>
              <a:t>11.03.2016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9854FE-878D-4FC6-9151-34EE36779DC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18075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82D6E7A-6A17-48EF-9A11-CD4DD739D8F9}" type="datetimeFigureOut">
              <a:rPr lang="ru-RU"/>
              <a:pPr/>
              <a:t>11.03.2016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6C1932-4845-483C-8A58-E4E3823B043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3BD97C3-176A-426B-8229-7C7D42A68551}" type="datetimeFigureOut">
              <a:rPr lang="ru-RU"/>
              <a:pPr/>
              <a:t>11.03.2016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FC2903-04D7-4595-B4E0-FD99064FD21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989AB49-F6F6-4CFB-A988-1D29C3967C85}" type="datetimeFigureOut">
              <a:rPr lang="ru-RU"/>
              <a:pPr/>
              <a:t>11.03.2016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72E4BC-5674-4296-8B34-10ACCBD78BA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A91917E-2391-447E-AFA1-09C2B3BA77B9}" type="datetimeFigureOut">
              <a:rPr lang="ru-RU"/>
              <a:pPr/>
              <a:t>11.03.2016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86BA8A-0FAA-407B-80A7-5203B997CB5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49FD1A5-C098-4E69-A4A9-D7F5F3823A0A}" type="datetimeFigureOut">
              <a:rPr lang="ru-RU"/>
              <a:pPr/>
              <a:t>11.03.2016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B03AAC-7659-42F0-8206-B9BF31474A6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D0CFF06-F022-413A-BF8B-21886EFBB9F1}" type="datetimeFigureOut">
              <a:rPr lang="ru-RU"/>
              <a:pPr/>
              <a:t>11.03.2016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5F9125-A820-4EE5-95FC-027EFB1BC67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accent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890" name="Group 2"/>
          <p:cNvGrpSpPr>
            <a:grpSpLocks/>
          </p:cNvGrpSpPr>
          <p:nvPr/>
        </p:nvGrpSpPr>
        <p:grpSpPr bwMode="auto">
          <a:xfrm>
            <a:off x="319088" y="1828800"/>
            <a:ext cx="8824912" cy="5029200"/>
            <a:chOff x="201" y="1152"/>
            <a:chExt cx="5559" cy="3168"/>
          </a:xfrm>
        </p:grpSpPr>
        <p:sp>
          <p:nvSpPr>
            <p:cNvPr id="37891" name="Freeform 3"/>
            <p:cNvSpPr>
              <a:spLocks/>
            </p:cNvSpPr>
            <p:nvPr/>
          </p:nvSpPr>
          <p:spPr bwMode="ltGray">
            <a:xfrm>
              <a:off x="528" y="2909"/>
              <a:ext cx="5232" cy="14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7892" name="Freeform 4"/>
            <p:cNvSpPr>
              <a:spLocks/>
            </p:cNvSpPr>
            <p:nvPr/>
          </p:nvSpPr>
          <p:spPr bwMode="ltGray">
            <a:xfrm>
              <a:off x="210" y="1152"/>
              <a:ext cx="5550" cy="3168"/>
            </a:xfrm>
            <a:custGeom>
              <a:avLst/>
              <a:gdLst/>
              <a:ahLst/>
              <a:cxnLst>
                <a:cxn ang="0">
                  <a:pos x="330" y="1764"/>
                </a:cxn>
                <a:cxn ang="0">
                  <a:pos x="0" y="1764"/>
                </a:cxn>
                <a:cxn ang="0">
                  <a:pos x="0" y="3168"/>
                </a:cxn>
                <a:cxn ang="0">
                  <a:pos x="5550" y="3168"/>
                </a:cxn>
                <a:cxn ang="0">
                  <a:pos x="5550" y="0"/>
                </a:cxn>
                <a:cxn ang="0">
                  <a:pos x="330" y="0"/>
                </a:cxn>
                <a:cxn ang="0">
                  <a:pos x="330" y="1764"/>
                </a:cxn>
              </a:cxnLst>
              <a:rect l="0" t="0" r="r" b="b"/>
              <a:pathLst>
                <a:path w="5550" h="3168">
                  <a:moveTo>
                    <a:pt x="330" y="1764"/>
                  </a:moveTo>
                  <a:lnTo>
                    <a:pt x="0" y="1764"/>
                  </a:lnTo>
                  <a:lnTo>
                    <a:pt x="0" y="3168"/>
                  </a:lnTo>
                  <a:lnTo>
                    <a:pt x="5550" y="3168"/>
                  </a:lnTo>
                  <a:lnTo>
                    <a:pt x="5550" y="0"/>
                  </a:lnTo>
                  <a:lnTo>
                    <a:pt x="330" y="0"/>
                  </a:lnTo>
                  <a:lnTo>
                    <a:pt x="330" y="1764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7893" name="Freeform 5"/>
            <p:cNvSpPr>
              <a:spLocks/>
            </p:cNvSpPr>
            <p:nvPr/>
          </p:nvSpPr>
          <p:spPr bwMode="ltGray">
            <a:xfrm>
              <a:off x="528" y="2932"/>
              <a:ext cx="5232" cy="13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alpha val="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7894" name="Freeform 6"/>
            <p:cNvSpPr>
              <a:spLocks/>
            </p:cNvSpPr>
            <p:nvPr/>
          </p:nvSpPr>
          <p:spPr bwMode="ltGray">
            <a:xfrm>
              <a:off x="528" y="1152"/>
              <a:ext cx="4607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7895" name="Freeform 7"/>
            <p:cNvSpPr>
              <a:spLocks/>
            </p:cNvSpPr>
            <p:nvPr/>
          </p:nvSpPr>
          <p:spPr bwMode="ltGray">
            <a:xfrm>
              <a:off x="528" y="1152"/>
              <a:ext cx="29" cy="178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61"/>
                </a:cxn>
                <a:cxn ang="0">
                  <a:pos x="29" y="2161"/>
                </a:cxn>
                <a:cxn ang="0">
                  <a:pos x="27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7896" name="Freeform 8"/>
            <p:cNvSpPr>
              <a:spLocks/>
            </p:cNvSpPr>
            <p:nvPr/>
          </p:nvSpPr>
          <p:spPr bwMode="ltGray">
            <a:xfrm>
              <a:off x="527" y="2904"/>
              <a:ext cx="29" cy="1416"/>
            </a:xfrm>
            <a:custGeom>
              <a:avLst/>
              <a:gdLst/>
              <a:ahLst/>
              <a:cxnLst>
                <a:cxn ang="0">
                  <a:pos x="0" y="1416"/>
                </a:cxn>
                <a:cxn ang="0">
                  <a:pos x="29" y="1416"/>
                </a:cxn>
                <a:cxn ang="0">
                  <a:pos x="28" y="24"/>
                </a:cxn>
                <a:cxn ang="0">
                  <a:pos x="0" y="0"/>
                </a:cxn>
                <a:cxn ang="0">
                  <a:pos x="0" y="1416"/>
                </a:cxn>
              </a:cxnLst>
              <a:rect l="0" t="0" r="r" b="b"/>
              <a:pathLst>
                <a:path w="29" h="1416">
                  <a:moveTo>
                    <a:pt x="0" y="1416"/>
                  </a:moveTo>
                  <a:lnTo>
                    <a:pt x="29" y="1416"/>
                  </a:lnTo>
                  <a:lnTo>
                    <a:pt x="28" y="24"/>
                  </a:lnTo>
                  <a:lnTo>
                    <a:pt x="0" y="0"/>
                  </a:lnTo>
                  <a:lnTo>
                    <a:pt x="0" y="1416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7897" name="Freeform 9"/>
            <p:cNvSpPr>
              <a:spLocks/>
            </p:cNvSpPr>
            <p:nvPr/>
          </p:nvSpPr>
          <p:spPr bwMode="ltGray">
            <a:xfrm>
              <a:off x="201" y="2904"/>
              <a:ext cx="2879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7898" name="Freeform 10"/>
            <p:cNvSpPr>
              <a:spLocks/>
            </p:cNvSpPr>
            <p:nvPr/>
          </p:nvSpPr>
          <p:spPr bwMode="ltGray">
            <a:xfrm>
              <a:off x="201" y="2904"/>
              <a:ext cx="30" cy="141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16"/>
                </a:cxn>
                <a:cxn ang="0">
                  <a:pos x="29" y="1416"/>
                </a:cxn>
                <a:cxn ang="0">
                  <a:pos x="30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10001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7899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245225"/>
            <a:ext cx="19018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8A86CB4B-637F-448C-BBF6-090DD23678D4}" type="datetimeFigureOut">
              <a:rPr lang="ru-RU"/>
              <a:pPr/>
              <a:t>11.03.2016</a:t>
            </a:fld>
            <a:endParaRPr lang="ru-RU"/>
          </a:p>
        </p:txBody>
      </p:sp>
      <p:sp>
        <p:nvSpPr>
          <p:cNvPr id="37900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37901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7375" y="6245225"/>
            <a:ext cx="19018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2DC963D6-81CA-4D79-9A1C-F45AE89CF2B5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37902" name="Rectangle 14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44475"/>
            <a:ext cx="8385175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7903" name="Rectangle 15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838200" y="1905000"/>
            <a:ext cx="800735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AutoShape 9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762000"/>
            <a:ext cx="7924800" cy="1143000"/>
          </a:xfrm>
          <a:prstGeom prst="roundRect">
            <a:avLst>
              <a:gd name="adj" fmla="val 21667"/>
            </a:avLst>
          </a:prstGeom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7653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2362200"/>
            <a:ext cx="7693025" cy="372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0" name="Rectangle 9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2438400" y="6248400"/>
            <a:ext cx="2130425" cy="47466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F590D5F-C1F4-4782-8E64-E2A0506E01F0}" type="datetimeFigureOut">
              <a:rPr lang="ru-RU"/>
              <a:pPr>
                <a:defRPr/>
              </a:pPr>
              <a:t>11.03.2016</a:t>
            </a:fld>
            <a:endParaRPr lang="ru-RU"/>
          </a:p>
        </p:txBody>
      </p:sp>
      <p:sp>
        <p:nvSpPr>
          <p:cNvPr id="21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791200" y="6248400"/>
            <a:ext cx="2897188" cy="47466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6200" y="6248400"/>
            <a:ext cx="587375" cy="4889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26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8DD3C32A-DFC6-4411-B73E-5132612571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cs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cs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cs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cs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cs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cs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cs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Char char="–"/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Char char="–"/>
        <a:defRPr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://kidsstock.ru/letnie-tovary/igrovye-domiki/" TargetMode="External"/><Relationship Id="rId3" Type="http://schemas.openxmlformats.org/officeDocument/2006/relationships/hyperlink" Target="http://forum.forumok.ru/index.php?act=Print&amp;client=printer&amp;f=67&amp;t=2153" TargetMode="External"/><Relationship Id="rId7" Type="http://schemas.openxmlformats.org/officeDocument/2006/relationships/hyperlink" Target="http://forum.od.ua/showthread.php?s=15fe87fe64587424de1820884d8fb258&amp;t=395055&amp;page=32" TargetMode="External"/><Relationship Id="rId2" Type="http://schemas.openxmlformats.org/officeDocument/2006/relationships/hyperlink" Target="http://2berega.spb.ru/user/Polikarpowa/file/771463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raketa.ua/732348/p732348/" TargetMode="External"/><Relationship Id="rId5" Type="http://schemas.openxmlformats.org/officeDocument/2006/relationships/hyperlink" Target="http://ru.4androidapps.net/tag/tools/flii-backup-free-download-73174.html" TargetMode="External"/><Relationship Id="rId4" Type="http://schemas.openxmlformats.org/officeDocument/2006/relationships/hyperlink" Target="http://aituts.ru/single.php?id=13" TargetMode="External"/><Relationship Id="rId9" Type="http://schemas.openxmlformats.org/officeDocument/2006/relationships/hyperlink" Target="http://subscribe.ru/archive/home.child.raskraska/200907/07111405.html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jpe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17.pn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4.png"/><Relationship Id="rId7" Type="http://schemas.openxmlformats.org/officeDocument/2006/relationships/image" Target="../media/image26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5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685800" y="2247007"/>
            <a:ext cx="7772400" cy="1470025"/>
          </a:xfrm>
          <a:gradFill rotWithShape="1">
            <a:gsLst>
              <a:gs pos="0">
                <a:srgbClr val="9FFFB2"/>
              </a:gs>
              <a:gs pos="35001">
                <a:srgbClr val="BCFFC9"/>
              </a:gs>
              <a:gs pos="100000">
                <a:srgbClr val="E4FFE9"/>
              </a:gs>
            </a:gsLst>
            <a:lin ang="16200000" scaled="1"/>
          </a:gradFill>
          <a:ln cap="flat" algn="ctr">
            <a:solidFill>
              <a:srgbClr val="56CE74"/>
            </a:solidFill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/>
          <a:lstStyle/>
          <a:p>
            <a:pPr algn="ctr"/>
            <a:r>
              <a:rPr lang="ru-RU" sz="5400" i="1" dirty="0" smtClean="0">
                <a:solidFill>
                  <a:srgbClr val="2862A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Числа от 1 до </a:t>
            </a:r>
            <a:r>
              <a:rPr lang="ru-RU" sz="5400" i="1" dirty="0" smtClean="0">
                <a:solidFill>
                  <a:srgbClr val="2862A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10</a:t>
            </a:r>
            <a:endParaRPr lang="ru-RU" sz="5400" b="0" dirty="0">
              <a:solidFill>
                <a:srgbClr val="2D83F4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1948259" y="4653136"/>
            <a:ext cx="6080125" cy="1871563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r">
              <a:lnSpc>
                <a:spcPct val="80000"/>
              </a:lnSpc>
              <a:buFont typeface="Wingdings" pitchFamily="2" charset="2"/>
              <a:buNone/>
            </a:pPr>
            <a:r>
              <a:rPr lang="ru-RU" sz="2800" i="1" dirty="0" smtClean="0">
                <a:solidFill>
                  <a:srgbClr val="2862A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Выполнила</a:t>
            </a:r>
          </a:p>
          <a:p>
            <a:pPr marL="0" indent="0" algn="r">
              <a:lnSpc>
                <a:spcPct val="80000"/>
              </a:lnSpc>
              <a:buFont typeface="Wingdings" pitchFamily="2" charset="2"/>
              <a:buNone/>
            </a:pPr>
            <a:r>
              <a:rPr lang="ru-RU" sz="2800" i="1" dirty="0" smtClean="0">
                <a:solidFill>
                  <a:srgbClr val="2862A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ru-RU" sz="2800" i="1" dirty="0">
                <a:solidFill>
                  <a:srgbClr val="2862A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учитель начальных классов</a:t>
            </a:r>
          </a:p>
          <a:p>
            <a:pPr marL="0" indent="0" algn="r">
              <a:lnSpc>
                <a:spcPct val="80000"/>
              </a:lnSpc>
              <a:buFont typeface="Wingdings" pitchFamily="2" charset="2"/>
              <a:buNone/>
            </a:pPr>
            <a:r>
              <a:rPr lang="ru-RU" sz="2800" i="1" dirty="0" smtClean="0">
                <a:solidFill>
                  <a:srgbClr val="2862A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МОУ СОШ №41 г. Саранск</a:t>
            </a:r>
            <a:endParaRPr lang="ru-RU" sz="2800" i="1" dirty="0">
              <a:solidFill>
                <a:srgbClr val="2862AA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  <a:p>
            <a:pPr marL="0" indent="0" algn="r">
              <a:lnSpc>
                <a:spcPct val="80000"/>
              </a:lnSpc>
              <a:buFont typeface="Wingdings" pitchFamily="2" charset="2"/>
              <a:buNone/>
            </a:pPr>
            <a:r>
              <a:rPr lang="ru-RU" sz="2800" i="1" dirty="0" err="1">
                <a:solidFill>
                  <a:srgbClr val="2862A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Литяйкина</a:t>
            </a:r>
            <a:r>
              <a:rPr lang="ru-RU" sz="2800" i="1" dirty="0">
                <a:solidFill>
                  <a:srgbClr val="2862A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 Н.С. </a:t>
            </a:r>
          </a:p>
          <a:p>
            <a:pPr marL="0" indent="0">
              <a:lnSpc>
                <a:spcPct val="80000"/>
              </a:lnSpc>
              <a:buFont typeface="Wingdings" pitchFamily="2" charset="2"/>
              <a:buNone/>
            </a:pPr>
            <a:endParaRPr lang="ru-RU" sz="3600" i="1" dirty="0">
              <a:solidFill>
                <a:srgbClr val="2862AA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  <a:p>
            <a:pPr marL="0" indent="0">
              <a:lnSpc>
                <a:spcPct val="80000"/>
              </a:lnSpc>
              <a:buFont typeface="Wingdings" pitchFamily="2" charset="2"/>
              <a:buNone/>
            </a:pPr>
            <a:endParaRPr lang="ru-RU" sz="3600" i="1" dirty="0">
              <a:solidFill>
                <a:srgbClr val="2862AA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</p:txBody>
      </p:sp>
      <p:pic>
        <p:nvPicPr>
          <p:cNvPr id="14343" name="Picture 7" descr="108620372_large_7000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5085184"/>
            <a:ext cx="1694624" cy="1152128"/>
          </a:xfrm>
          <a:prstGeom prst="rect">
            <a:avLst/>
          </a:prstGeom>
          <a:noFill/>
        </p:spPr>
      </p:pic>
      <p:pic>
        <p:nvPicPr>
          <p:cNvPr id="14345" name="Picture 9" descr="551547_html_7e8de6e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143718"/>
            <a:ext cx="2952378" cy="19891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gradFill rotWithShape="1">
            <a:gsLst>
              <a:gs pos="0">
                <a:srgbClr val="9FFFB2"/>
              </a:gs>
              <a:gs pos="35001">
                <a:srgbClr val="BCFFC9"/>
              </a:gs>
              <a:gs pos="100000">
                <a:srgbClr val="E4FFE9"/>
              </a:gs>
            </a:gsLst>
            <a:lin ang="16200000" scaled="1"/>
          </a:gradFill>
          <a:ln cap="flat" algn="ctr">
            <a:solidFill>
              <a:srgbClr val="56CE74"/>
            </a:solidFill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/>
          <a:lstStyle/>
          <a:p>
            <a:r>
              <a:rPr lang="ru-RU" sz="4000" b="0" i="1">
                <a:solidFill>
                  <a:srgbClr val="016296"/>
                </a:solidFill>
              </a:rPr>
              <a:t/>
            </a:r>
            <a:br>
              <a:rPr lang="ru-RU" sz="4000" b="0" i="1">
                <a:solidFill>
                  <a:srgbClr val="016296"/>
                </a:solidFill>
              </a:rPr>
            </a:br>
            <a:r>
              <a:rPr lang="ru-RU" sz="4000" b="0" i="1">
                <a:solidFill>
                  <a:srgbClr val="016296"/>
                </a:solidFill>
              </a:rPr>
              <a:t>Использованы ресурсы</a:t>
            </a:r>
            <a:r>
              <a:rPr lang="ru-RU" sz="4000" b="0">
                <a:solidFill>
                  <a:srgbClr val="016296"/>
                </a:solidFill>
              </a:rPr>
              <a:t>:</a:t>
            </a:r>
            <a:r>
              <a:rPr lang="ru-RU" sz="40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/>
            </a:r>
            <a:br>
              <a:rPr lang="ru-RU" sz="40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endParaRPr lang="ru-RU" sz="400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26626" name="Объект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ru-RU" sz="2400" u="sng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hlinkClick r:id="rId2"/>
              </a:rPr>
              <a:t>http://2berega.spb.ru/user/Polikarpowa/file/771463/</a:t>
            </a:r>
            <a:endParaRPr lang="ru-RU" sz="240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lnSpc>
                <a:spcPct val="90000"/>
              </a:lnSpc>
            </a:pPr>
            <a:r>
              <a:rPr lang="ru-RU" sz="2400" u="sng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hlinkClick r:id="rId3"/>
              </a:rPr>
              <a:t>http://forum.forumok.ru/index.php?act=Print&amp;client=printer&amp;f=67&amp;t=2153</a:t>
            </a:r>
            <a:endParaRPr lang="ru-RU" sz="2400" u="sng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lnSpc>
                <a:spcPct val="90000"/>
              </a:lnSpc>
            </a:pPr>
            <a:r>
              <a: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hlinkClick r:id="rId4"/>
              </a:rPr>
              <a:t>http://aituts.ru/single.php?id=13</a:t>
            </a:r>
            <a:endParaRPr lang="ru-RU" sz="240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lnSpc>
                <a:spcPct val="90000"/>
              </a:lnSpc>
            </a:pPr>
            <a:r>
              <a: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hlinkClick r:id="rId5"/>
              </a:rPr>
              <a:t>http://ru.4androidapps.net/tag/tools/flii-backup-free-download-73174.html</a:t>
            </a:r>
            <a:endParaRPr lang="ru-RU" sz="240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lnSpc>
                <a:spcPct val="90000"/>
              </a:lnSpc>
            </a:pPr>
            <a:r>
              <a: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hlinkClick r:id="rId6"/>
              </a:rPr>
              <a:t>http://www.raketa.ua/732348/p732348/</a:t>
            </a:r>
            <a:endParaRPr lang="ru-RU" sz="240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lnSpc>
                <a:spcPct val="90000"/>
              </a:lnSpc>
            </a:pPr>
            <a:r>
              <a: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hlinkClick r:id="rId7"/>
              </a:rPr>
              <a:t>http://forum.od.ua/showthread.php?s=15fe87fe64587424de1820884d8fb258&amp;t=395055&amp;page=32</a:t>
            </a:r>
            <a:endParaRPr lang="ru-RU" sz="240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lnSpc>
                <a:spcPct val="90000"/>
              </a:lnSpc>
            </a:pPr>
            <a:r>
              <a: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hlinkClick r:id="rId8"/>
              </a:rPr>
              <a:t>http://kidsstock.ru/letnie-tovary/igrovye-domiki/</a:t>
            </a:r>
            <a:endParaRPr lang="ru-RU" sz="240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lnSpc>
                <a:spcPct val="90000"/>
              </a:lnSpc>
            </a:pPr>
            <a:r>
              <a: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hlinkClick r:id="rId9"/>
              </a:rPr>
              <a:t>http://subscribe.ru/archive/home.child.raskraska/200907/07111405.html</a:t>
            </a:r>
            <a:endParaRPr lang="ru-RU" sz="240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lnSpc>
                <a:spcPct val="90000"/>
              </a:lnSpc>
            </a:pPr>
            <a:endParaRPr lang="ru-RU" sz="3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gradFill rotWithShape="1">
            <a:gsLst>
              <a:gs pos="0">
                <a:srgbClr val="9FFFB2"/>
              </a:gs>
              <a:gs pos="35001">
                <a:srgbClr val="BCFFC9"/>
              </a:gs>
              <a:gs pos="100000">
                <a:srgbClr val="E4FFE9"/>
              </a:gs>
            </a:gsLst>
            <a:lin ang="16200000" scaled="1"/>
          </a:gradFill>
          <a:ln cap="flat" algn="ctr">
            <a:solidFill>
              <a:srgbClr val="56CE74"/>
            </a:solidFill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4900" b="0" i="1">
                <a:solidFill>
                  <a:srgbClr val="016296"/>
                </a:solidFill>
              </a:rPr>
              <a:t>Числа от 1 до 10</a:t>
            </a:r>
            <a:br>
              <a:rPr lang="ru-RU" sz="4900" b="0" i="1">
                <a:solidFill>
                  <a:srgbClr val="016296"/>
                </a:solidFill>
              </a:rPr>
            </a:br>
            <a:endParaRPr lang="ru-RU" sz="4000">
              <a:solidFill>
                <a:srgbClr val="016296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4294967295"/>
          </p:nvPr>
        </p:nvSpPr>
        <p:spPr>
          <a:xfrm>
            <a:off x="468313" y="3068638"/>
            <a:ext cx="8229600" cy="3590925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114300" indent="0" algn="ctr">
              <a:lnSpc>
                <a:spcPct val="150000"/>
              </a:lnSpc>
              <a:spcAft>
                <a:spcPts val="1000"/>
              </a:spcAft>
              <a:buFont typeface="Wingdings" pitchFamily="2" charset="2"/>
              <a:buNone/>
            </a:pPr>
            <a:r>
              <a:rPr lang="ru-RU">
                <a:solidFill>
                  <a:srgbClr val="2D83F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Calibri" pitchFamily="34" charset="0"/>
                <a:cs typeface="Times New Roman" pitchFamily="18" charset="0"/>
              </a:rPr>
              <a:t>Стоит в поле сестрица-</a:t>
            </a:r>
            <a:endParaRPr lang="ru-RU" sz="2400">
              <a:solidFill>
                <a:srgbClr val="2D83F4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ea typeface="Calibri" pitchFamily="34" charset="0"/>
              <a:cs typeface="Times New Roman" pitchFamily="18" charset="0"/>
            </a:endParaRPr>
          </a:p>
          <a:p>
            <a:pPr marL="114300" indent="0" algn="ctr">
              <a:lnSpc>
                <a:spcPct val="150000"/>
              </a:lnSpc>
              <a:spcAft>
                <a:spcPts val="1000"/>
              </a:spcAft>
              <a:buFont typeface="Wingdings" pitchFamily="2" charset="2"/>
              <a:buNone/>
            </a:pPr>
            <a:r>
              <a:rPr lang="ru-RU">
                <a:solidFill>
                  <a:srgbClr val="2D83F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Calibri" pitchFamily="34" charset="0"/>
                <a:cs typeface="Times New Roman" pitchFamily="18" charset="0"/>
              </a:rPr>
              <a:t>Жёлтый глазок, белые реснички. </a:t>
            </a:r>
          </a:p>
        </p:txBody>
      </p:sp>
      <p:pic>
        <p:nvPicPr>
          <p:cNvPr id="15366" name="Picture 6" descr="108620372_large_7000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5963" y="4797425"/>
            <a:ext cx="2627312" cy="17875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115888"/>
            <a:ext cx="8893175" cy="865187"/>
          </a:xfrm>
        </p:spPr>
        <p:txBody>
          <a:bodyPr/>
          <a:lstStyle/>
          <a:p>
            <a:r>
              <a:rPr lang="ru-RU" sz="4900">
                <a:solidFill>
                  <a:srgbClr val="FFC000"/>
                </a:solidFill>
              </a:rPr>
              <a:t/>
            </a:r>
            <a:br>
              <a:rPr lang="ru-RU" sz="4900">
                <a:solidFill>
                  <a:srgbClr val="FFC000"/>
                </a:solidFill>
              </a:rPr>
            </a:br>
            <a:r>
              <a:rPr lang="ru-RU" sz="4900">
                <a:solidFill>
                  <a:srgbClr val="FFC000"/>
                </a:solidFill>
              </a:rPr>
              <a:t>                            </a:t>
            </a:r>
            <a:r>
              <a:rPr lang="ru-RU" sz="4900" b="0">
                <a:solidFill>
                  <a:srgbClr val="FFC000"/>
                </a:solidFill>
              </a:rPr>
              <a:t>ромашка</a:t>
            </a:r>
          </a:p>
        </p:txBody>
      </p:sp>
      <p:pic>
        <p:nvPicPr>
          <p:cNvPr id="1638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1863" y="2578100"/>
            <a:ext cx="669925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46800" y="1470025"/>
            <a:ext cx="388938" cy="1119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6" descr="108620372_large_7000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64163" y="4076700"/>
            <a:ext cx="3175000" cy="2159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8675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8677" name="Picture 5" descr="img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549275"/>
            <a:ext cx="7956550" cy="59674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головок 10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2" name="Picture 2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405063" y="3562350"/>
            <a:ext cx="404812" cy="407988"/>
          </a:xfrm>
        </p:spPr>
      </p:pic>
      <p:sp>
        <p:nvSpPr>
          <p:cNvPr id="20483" name="Объект 11"/>
          <p:cNvSpPr>
            <a:spLocks noGrp="1"/>
          </p:cNvSpPr>
          <p:nvPr>
            <p:ph sz="half" idx="4294967295"/>
          </p:nvPr>
        </p:nvSpPr>
        <p:spPr>
          <a:xfrm>
            <a:off x="2555875" y="2582863"/>
            <a:ext cx="2655888" cy="3811587"/>
          </a:xfrm>
        </p:spPr>
        <p:txBody>
          <a:bodyPr/>
          <a:lstStyle/>
          <a:p>
            <a:pPr marL="0" indent="0" algn="ctr">
              <a:buFont typeface="Wingdings" pitchFamily="2" charset="2"/>
              <a:buNone/>
            </a:pPr>
            <a:r>
              <a:rPr lang="ru-RU" sz="4000" b="1">
                <a:solidFill>
                  <a:srgbClr val="C00000"/>
                </a:solidFill>
              </a:rPr>
              <a:t>5 - 1</a:t>
            </a:r>
          </a:p>
          <a:p>
            <a:pPr marL="0" indent="0" algn="ctr">
              <a:buFont typeface="Wingdings" pitchFamily="2" charset="2"/>
              <a:buNone/>
            </a:pPr>
            <a:r>
              <a:rPr lang="ru-RU" sz="4000" b="1">
                <a:solidFill>
                  <a:srgbClr val="C00000"/>
                </a:solidFill>
              </a:rPr>
              <a:t>6 – 2</a:t>
            </a:r>
          </a:p>
          <a:p>
            <a:pPr marL="0" indent="0" algn="ctr">
              <a:buFont typeface="Wingdings" pitchFamily="2" charset="2"/>
              <a:buNone/>
            </a:pPr>
            <a:r>
              <a:rPr lang="ru-RU" sz="4000" b="1">
                <a:solidFill>
                  <a:srgbClr val="C00000"/>
                </a:solidFill>
              </a:rPr>
              <a:t>6 + 2</a:t>
            </a:r>
          </a:p>
          <a:p>
            <a:pPr marL="0" indent="0" algn="ctr">
              <a:buFont typeface="Wingdings" pitchFamily="2" charset="2"/>
              <a:buNone/>
            </a:pPr>
            <a:r>
              <a:rPr lang="ru-RU" sz="4000" b="1">
                <a:solidFill>
                  <a:srgbClr val="C00000"/>
                </a:solidFill>
              </a:rPr>
              <a:t>5 + 2</a:t>
            </a:r>
          </a:p>
          <a:p>
            <a:pPr marL="0" indent="0"/>
            <a:endParaRPr lang="ru-RU" sz="4000"/>
          </a:p>
        </p:txBody>
      </p:sp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9650" y="3368675"/>
            <a:ext cx="1098550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04025" y="2760663"/>
            <a:ext cx="876300" cy="139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84263" y="2873375"/>
            <a:ext cx="423862" cy="44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7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2450" y="3409950"/>
            <a:ext cx="531813" cy="56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8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62275" y="1858963"/>
            <a:ext cx="395288" cy="42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9" name="Picture 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622425" y="2847975"/>
            <a:ext cx="498475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0" name="Picture 1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680325" y="2635250"/>
            <a:ext cx="560388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1" name="Picture 1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-1436070">
            <a:off x="6372225" y="3502025"/>
            <a:ext cx="560388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2" name="Picture 1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243638" y="2855913"/>
            <a:ext cx="560387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3" name="Picture 1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524625" y="2233613"/>
            <a:ext cx="560388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4" name="Picture 1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119938" y="2247900"/>
            <a:ext cx="560387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5" name="Picture 15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645400" y="3200400"/>
            <a:ext cx="560388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6" name="Picture 1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211763" y="2652713"/>
            <a:ext cx="560387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7" name="Picture 17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235575" y="2070100"/>
            <a:ext cx="560388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8" name="Picture 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010525" y="1039813"/>
            <a:ext cx="3905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9" name="Picture 7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8266113" y="577850"/>
            <a:ext cx="657225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0" name="Picture 8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 rot="-2297942">
            <a:off x="8012113" y="349250"/>
            <a:ext cx="657225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1" name="Picture 9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 rot="-5248439">
            <a:off x="7631113" y="381000"/>
            <a:ext cx="657225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2" name="Picture 10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 rot="2176958">
            <a:off x="8359775" y="901700"/>
            <a:ext cx="657225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3" name="Picture 11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 rot="18568269" flipH="1">
            <a:off x="7542213" y="590550"/>
            <a:ext cx="393700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6" name="Picture 26" descr="108620372_large_70004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516688" y="4797425"/>
            <a:ext cx="1841500" cy="14684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Заголовок 7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2530" name="Текст 8"/>
          <p:cNvSpPr>
            <a:spLocks noGrp="1"/>
          </p:cNvSpPr>
          <p:nvPr>
            <p:ph type="body" idx="4294967295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/>
          <a:p>
            <a:pPr marL="0" indent="0">
              <a:buFont typeface="Wingdings" pitchFamily="2" charset="2"/>
              <a:buNone/>
            </a:pPr>
            <a:endParaRPr lang="ru-RU" sz="2400" b="1"/>
          </a:p>
        </p:txBody>
      </p:sp>
      <p:sp>
        <p:nvSpPr>
          <p:cNvPr id="22531" name="Объект 9"/>
          <p:cNvSpPr>
            <a:spLocks noGrp="1"/>
          </p:cNvSpPr>
          <p:nvPr>
            <p:ph sz="half" idx="4294967295"/>
          </p:nvPr>
        </p:nvSpPr>
        <p:spPr>
          <a:xfrm>
            <a:off x="838200" y="2436813"/>
            <a:ext cx="6208713" cy="3341687"/>
          </a:xfrm>
        </p:spPr>
        <p:txBody>
          <a:bodyPr/>
          <a:lstStyle/>
          <a:p>
            <a:endParaRPr lang="ru-RU" sz="2400"/>
          </a:p>
          <a:p>
            <a:endParaRPr lang="ru-RU" sz="2400"/>
          </a:p>
          <a:p>
            <a:pPr algn="ctr">
              <a:buFont typeface="Wingdings" pitchFamily="2" charset="2"/>
              <a:buNone/>
            </a:pPr>
            <a:r>
              <a:rPr lang="ru-RU" sz="4400" b="1">
                <a:solidFill>
                  <a:srgbClr val="0B87D6"/>
                </a:solidFill>
              </a:rPr>
              <a:t>5 – 1 = 4            6 + 2 = 8</a:t>
            </a:r>
          </a:p>
          <a:p>
            <a:pPr>
              <a:buFont typeface="Wingdings" pitchFamily="2" charset="2"/>
              <a:buNone/>
            </a:pPr>
            <a:endParaRPr lang="ru-RU" sz="2800" b="1">
              <a:solidFill>
                <a:srgbClr val="C00000"/>
              </a:solidFill>
            </a:endParaRPr>
          </a:p>
          <a:p>
            <a:pPr algn="ctr">
              <a:buFont typeface="Wingdings" pitchFamily="2" charset="2"/>
              <a:buNone/>
            </a:pPr>
            <a:r>
              <a:rPr lang="ru-RU" sz="6000" b="1">
                <a:solidFill>
                  <a:srgbClr val="C00000"/>
                </a:solidFill>
              </a:rPr>
              <a:t>равенства</a:t>
            </a:r>
          </a:p>
        </p:txBody>
      </p:sp>
      <p:sp>
        <p:nvSpPr>
          <p:cNvPr id="22532" name="Текст 10"/>
          <p:cNvSpPr>
            <a:spLocks noGrp="1"/>
          </p:cNvSpPr>
          <p:nvPr>
            <p:ph type="body" sz="quarter" idx="4294967295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/>
          <a:p>
            <a:pPr marL="0" indent="0">
              <a:buFont typeface="Wingdings" pitchFamily="2" charset="2"/>
              <a:buNone/>
            </a:pPr>
            <a:endParaRPr lang="ru-RU" sz="2400" b="1"/>
          </a:p>
        </p:txBody>
      </p:sp>
      <p:pic>
        <p:nvPicPr>
          <p:cNvPr id="22533" name="Picture 4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812088" y="1255713"/>
            <a:ext cx="390525" cy="395287"/>
          </a:xfrm>
        </p:spPr>
      </p:pic>
      <p:pic>
        <p:nvPicPr>
          <p:cNvPr id="22534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01013" y="765175"/>
            <a:ext cx="657225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5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818065">
            <a:off x="8164513" y="1071563"/>
            <a:ext cx="657225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6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2621790">
            <a:off x="7772400" y="530225"/>
            <a:ext cx="657225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7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5046930">
            <a:off x="7373938" y="657225"/>
            <a:ext cx="657225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8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8274924">
            <a:off x="7191375" y="1022350"/>
            <a:ext cx="657225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9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-3911728">
            <a:off x="7122319" y="1297781"/>
            <a:ext cx="974725" cy="950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0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-6189432">
            <a:off x="7390606" y="1445420"/>
            <a:ext cx="974725" cy="950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3" name="Picture 15" descr="108620372_large_7000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40425" y="4508500"/>
            <a:ext cx="2922588" cy="198755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3554" name="Текст 2"/>
          <p:cNvSpPr>
            <a:spLocks noGrp="1"/>
          </p:cNvSpPr>
          <p:nvPr>
            <p:ph type="body" idx="4294967295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/>
          <a:p>
            <a:pPr marL="0" indent="0">
              <a:buFont typeface="Wingdings" pitchFamily="2" charset="2"/>
              <a:buNone/>
            </a:pPr>
            <a:endParaRPr lang="ru-RU" sz="2400" b="1"/>
          </a:p>
        </p:txBody>
      </p:sp>
      <p:sp>
        <p:nvSpPr>
          <p:cNvPr id="23555" name="Текст 4"/>
          <p:cNvSpPr>
            <a:spLocks noGrp="1"/>
          </p:cNvSpPr>
          <p:nvPr>
            <p:ph type="body" sz="quarter" idx="4294967295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/>
          <a:p>
            <a:pPr marL="0" indent="0">
              <a:buFont typeface="Wingdings" pitchFamily="2" charset="2"/>
              <a:buNone/>
            </a:pPr>
            <a:endParaRPr lang="ru-RU" sz="2400" b="1"/>
          </a:p>
        </p:txBody>
      </p:sp>
      <p:sp>
        <p:nvSpPr>
          <p:cNvPr id="23556" name="Объект 5"/>
          <p:cNvSpPr>
            <a:spLocks noGrp="1"/>
          </p:cNvSpPr>
          <p:nvPr>
            <p:ph sz="quarter" idx="4294967295"/>
          </p:nvPr>
        </p:nvSpPr>
        <p:spPr>
          <a:xfrm>
            <a:off x="919163" y="2436813"/>
            <a:ext cx="5678487" cy="3017837"/>
          </a:xfrm>
        </p:spPr>
        <p:txBody>
          <a:bodyPr/>
          <a:lstStyle/>
          <a:p>
            <a:pPr marL="0" indent="0" algn="ctr">
              <a:buFont typeface="Wingdings" pitchFamily="2" charset="2"/>
              <a:buNone/>
            </a:pPr>
            <a:endParaRPr lang="ru-RU" sz="4400" b="1">
              <a:solidFill>
                <a:srgbClr val="2862AA"/>
              </a:solidFill>
              <a:ea typeface="Calibri" pitchFamily="34" charset="0"/>
              <a:cs typeface="Times New Roman" pitchFamily="18" charset="0"/>
            </a:endParaRPr>
          </a:p>
          <a:p>
            <a:pPr marL="0" indent="0" algn="ctr">
              <a:buFont typeface="Wingdings" pitchFamily="2" charset="2"/>
              <a:buNone/>
            </a:pPr>
            <a:r>
              <a:rPr lang="ru-RU" sz="4400" b="1">
                <a:solidFill>
                  <a:srgbClr val="2862AA"/>
                </a:solidFill>
                <a:ea typeface="Calibri" pitchFamily="34" charset="0"/>
                <a:cs typeface="Times New Roman" pitchFamily="18" charset="0"/>
              </a:rPr>
              <a:t>8 &gt; 4         4 &lt; 8</a:t>
            </a:r>
          </a:p>
          <a:p>
            <a:pPr marL="0" indent="0" algn="ctr">
              <a:buFont typeface="Arial" charset="0"/>
              <a:buAutoNum type="arabicPlain" startAt="8"/>
            </a:pPr>
            <a:endParaRPr lang="ru-RU" sz="4400" b="1">
              <a:solidFill>
                <a:srgbClr val="2862AA"/>
              </a:solidFill>
              <a:ea typeface="Calibri" pitchFamily="34" charset="0"/>
              <a:cs typeface="Times New Roman" pitchFamily="18" charset="0"/>
            </a:endParaRPr>
          </a:p>
          <a:p>
            <a:pPr marL="0" indent="0" algn="ctr">
              <a:buFont typeface="Wingdings" pitchFamily="2" charset="2"/>
              <a:buNone/>
            </a:pPr>
            <a:r>
              <a:rPr lang="ru-RU" sz="6000" b="1">
                <a:solidFill>
                  <a:srgbClr val="C00000"/>
                </a:solidFill>
                <a:ea typeface="Calibri" pitchFamily="34" charset="0"/>
                <a:cs typeface="Times New Roman" pitchFamily="18" charset="0"/>
              </a:rPr>
              <a:t>неравенства</a:t>
            </a:r>
            <a:endParaRPr lang="ru-RU" sz="6000" b="1">
              <a:solidFill>
                <a:srgbClr val="C00000"/>
              </a:solidFill>
              <a:cs typeface="Calibri" pitchFamily="34" charset="0"/>
            </a:endParaRPr>
          </a:p>
        </p:txBody>
      </p:sp>
      <p:pic>
        <p:nvPicPr>
          <p:cNvPr id="2355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40650" y="981075"/>
            <a:ext cx="3905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20038" y="255588"/>
            <a:ext cx="365125" cy="72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70788" y="315913"/>
            <a:ext cx="365125" cy="72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4408395">
            <a:off x="7308850" y="450850"/>
            <a:ext cx="382588" cy="763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1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102600" y="446088"/>
            <a:ext cx="657225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2" name="Picture 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382347">
            <a:off x="8162925" y="722313"/>
            <a:ext cx="657225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3" name="Picture 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3668383">
            <a:off x="8102600" y="1011238"/>
            <a:ext cx="657225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4" name="Picture 1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234912">
            <a:off x="7105650" y="812800"/>
            <a:ext cx="657225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5" name="Picture 1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72325" y="1071563"/>
            <a:ext cx="657225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8" name="Picture 16" descr="108620372_large_7000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27763" y="4724400"/>
            <a:ext cx="2417762" cy="16446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3365086">
            <a:off x="7414419" y="3202782"/>
            <a:ext cx="1195387" cy="123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4"/>
          <p:cNvSpPr>
            <a:spLocks noGrp="1"/>
          </p:cNvSpPr>
          <p:nvPr>
            <p:ph type="title" idx="4294967295"/>
          </p:nvPr>
        </p:nvSpPr>
        <p:spPr>
          <a:gradFill rotWithShape="1">
            <a:gsLst>
              <a:gs pos="0">
                <a:srgbClr val="9FFFB2"/>
              </a:gs>
              <a:gs pos="35001">
                <a:srgbClr val="BCFFC9"/>
              </a:gs>
              <a:gs pos="100000">
                <a:srgbClr val="E4FFE9"/>
              </a:gs>
            </a:gsLst>
            <a:lin ang="16200000" scaled="1"/>
          </a:gradFill>
          <a:ln cap="flat" algn="ctr">
            <a:solidFill>
              <a:srgbClr val="56CE74"/>
            </a:solidFill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/>
          <a:lstStyle/>
          <a:p>
            <a:r>
              <a:rPr lang="ru-RU" b="0">
                <a:solidFill>
                  <a:srgbClr val="2862AA"/>
                </a:solidFill>
              </a:rPr>
              <a:t>Самостоятельная работа</a:t>
            </a:r>
          </a:p>
        </p:txBody>
      </p:sp>
      <p:pic>
        <p:nvPicPr>
          <p:cNvPr id="24579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843213" y="3970338"/>
            <a:ext cx="3122612" cy="2338387"/>
          </a:xfrm>
        </p:spPr>
      </p:pic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80288" y="3211513"/>
            <a:ext cx="3905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005160">
            <a:off x="7008813" y="3378200"/>
            <a:ext cx="317500" cy="91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2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-4496608">
            <a:off x="6792119" y="2763044"/>
            <a:ext cx="311150" cy="896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3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214706">
            <a:off x="6561138" y="3082925"/>
            <a:ext cx="774700" cy="94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4" name="Picture 1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6051529">
            <a:off x="6758782" y="2424906"/>
            <a:ext cx="774700" cy="94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5" name="Picture 1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756836">
            <a:off x="7572375" y="2909888"/>
            <a:ext cx="1195388" cy="123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6" name="Picture 1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4870639">
            <a:off x="6976269" y="3375819"/>
            <a:ext cx="1195388" cy="123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7" name="Picture 1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3979801">
            <a:off x="6942931" y="2142332"/>
            <a:ext cx="1195387" cy="123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8" name="Picture 1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1978689">
            <a:off x="7248525" y="2281238"/>
            <a:ext cx="1195388" cy="123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9" name="Picture 2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2077383">
            <a:off x="7908925" y="2593975"/>
            <a:ext cx="474663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90" name="Рисунок 15" descr="http://klub-drug.ru/wp-content/uploads/2011/03/st14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843213" y="1768475"/>
            <a:ext cx="3097212" cy="222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 idx="4294967295"/>
          </p:nvPr>
        </p:nvSpPr>
        <p:spPr>
          <a:gradFill rotWithShape="1">
            <a:gsLst>
              <a:gs pos="0">
                <a:srgbClr val="9FFFB2"/>
              </a:gs>
              <a:gs pos="35001">
                <a:srgbClr val="BCFFC9"/>
              </a:gs>
              <a:gs pos="100000">
                <a:srgbClr val="E4FFE9"/>
              </a:gs>
            </a:gsLst>
            <a:lin ang="16200000" scaled="1"/>
          </a:gradFill>
          <a:ln cap="flat" algn="ctr">
            <a:solidFill>
              <a:srgbClr val="56CE74"/>
            </a:solidFill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/>
          <a:lstStyle/>
          <a:p>
            <a:pPr algn="ctr"/>
            <a:r>
              <a:rPr lang="ru-RU" sz="4000" b="0" i="1">
                <a:solidFill>
                  <a:srgbClr val="2862AA"/>
                </a:solidFill>
              </a:rPr>
              <a:t>Спасибо за  </a:t>
            </a:r>
            <a:br>
              <a:rPr lang="ru-RU" sz="4000" b="0" i="1">
                <a:solidFill>
                  <a:srgbClr val="2862AA"/>
                </a:solidFill>
              </a:rPr>
            </a:br>
            <a:r>
              <a:rPr lang="ru-RU" sz="4000" b="0" i="1">
                <a:solidFill>
                  <a:srgbClr val="2862AA"/>
                </a:solidFill>
              </a:rPr>
              <a:t> хорошую работу!</a:t>
            </a:r>
          </a:p>
        </p:txBody>
      </p:sp>
      <p:pic>
        <p:nvPicPr>
          <p:cNvPr id="2560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7900" y="5391150"/>
            <a:ext cx="1503363" cy="146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48488" y="3930650"/>
            <a:ext cx="1506537" cy="146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4438" y="5394325"/>
            <a:ext cx="1506537" cy="146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188" y="4160838"/>
            <a:ext cx="1506537" cy="146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6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2117725"/>
            <a:ext cx="1506538" cy="146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7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48488" y="1844675"/>
            <a:ext cx="1506537" cy="146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10" name="Picture 10" descr="108620372_large_7000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68538" y="1989138"/>
            <a:ext cx="4176712" cy="28400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рава">
  <a:themeElements>
    <a:clrScheme name="Трава 4">
      <a:dk1>
        <a:srgbClr val="006600"/>
      </a:dk1>
      <a:lt1>
        <a:srgbClr val="FFFFFF"/>
      </a:lt1>
      <a:dk2>
        <a:srgbClr val="008000"/>
      </a:dk2>
      <a:lt2>
        <a:srgbClr val="FFFFB7"/>
      </a:lt2>
      <a:accent1>
        <a:srgbClr val="99CC00"/>
      </a:accent1>
      <a:accent2>
        <a:srgbClr val="00CC00"/>
      </a:accent2>
      <a:accent3>
        <a:srgbClr val="AAC0AA"/>
      </a:accent3>
      <a:accent4>
        <a:srgbClr val="DADADA"/>
      </a:accent4>
      <a:accent5>
        <a:srgbClr val="CAE2AA"/>
      </a:accent5>
      <a:accent6>
        <a:srgbClr val="00B900"/>
      </a:accent6>
      <a:hlink>
        <a:srgbClr val="99FF66"/>
      </a:hlink>
      <a:folHlink>
        <a:srgbClr val="FFFF66"/>
      </a:folHlink>
    </a:clrScheme>
    <a:fontScheme name="Трава">
      <a:majorFont>
        <a:latin typeface="Arial Black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рава 1">
        <a:dk1>
          <a:srgbClr val="FF9900"/>
        </a:dk1>
        <a:lt1>
          <a:srgbClr val="FFFFFF"/>
        </a:lt1>
        <a:dk2>
          <a:srgbClr val="FFCC66"/>
        </a:dk2>
        <a:lt2>
          <a:srgbClr val="CC6600"/>
        </a:lt2>
        <a:accent1>
          <a:srgbClr val="F05000"/>
        </a:accent1>
        <a:accent2>
          <a:srgbClr val="B28300"/>
        </a:accent2>
        <a:accent3>
          <a:srgbClr val="FFE2B8"/>
        </a:accent3>
        <a:accent4>
          <a:srgbClr val="DADADA"/>
        </a:accent4>
        <a:accent5>
          <a:srgbClr val="F6B3AA"/>
        </a:accent5>
        <a:accent6>
          <a:srgbClr val="A17600"/>
        </a:accent6>
        <a:hlink>
          <a:srgbClr val="99CC00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2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3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DDFFB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4">
        <a:dk1>
          <a:srgbClr val="006600"/>
        </a:dk1>
        <a:lt1>
          <a:srgbClr val="FFFFFF"/>
        </a:lt1>
        <a:dk2>
          <a:srgbClr val="008000"/>
        </a:dk2>
        <a:lt2>
          <a:srgbClr val="FFFFB7"/>
        </a:lt2>
        <a:accent1>
          <a:srgbClr val="99CC00"/>
        </a:accent1>
        <a:accent2>
          <a:srgbClr val="00CC00"/>
        </a:accent2>
        <a:accent3>
          <a:srgbClr val="AAC0AA"/>
        </a:accent3>
        <a:accent4>
          <a:srgbClr val="DADADA"/>
        </a:accent4>
        <a:accent5>
          <a:srgbClr val="CAE2AA"/>
        </a:accent5>
        <a:accent6>
          <a:srgbClr val="00B900"/>
        </a:accent6>
        <a:hlink>
          <a:srgbClr val="99FF66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5">
        <a:dk1>
          <a:srgbClr val="000000"/>
        </a:dk1>
        <a:lt1>
          <a:srgbClr val="CCECFF"/>
        </a:lt1>
        <a:dk2>
          <a:srgbClr val="000000"/>
        </a:dk2>
        <a:lt2>
          <a:srgbClr val="D6EDEE"/>
        </a:lt2>
        <a:accent1>
          <a:srgbClr val="E8F0F4"/>
        </a:accent1>
        <a:accent2>
          <a:srgbClr val="8EAAFA"/>
        </a:accent2>
        <a:accent3>
          <a:srgbClr val="E2F4FF"/>
        </a:accent3>
        <a:accent4>
          <a:srgbClr val="000000"/>
        </a:accent4>
        <a:accent5>
          <a:srgbClr val="F2F6F8"/>
        </a:accent5>
        <a:accent6>
          <a:srgbClr val="809AE3"/>
        </a:accent6>
        <a:hlink>
          <a:srgbClr val="0066FF"/>
        </a:hlink>
        <a:folHlink>
          <a:srgbClr val="9947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рава 6">
        <a:dk1>
          <a:srgbClr val="48486A"/>
        </a:dk1>
        <a:lt1>
          <a:srgbClr val="FFFFFF"/>
        </a:lt1>
        <a:dk2>
          <a:srgbClr val="000099"/>
        </a:dk2>
        <a:lt2>
          <a:srgbClr val="F8F8F8"/>
        </a:lt2>
        <a:accent1>
          <a:srgbClr val="6699FF"/>
        </a:accent1>
        <a:accent2>
          <a:srgbClr val="0000FF"/>
        </a:accent2>
        <a:accent3>
          <a:srgbClr val="AAAACA"/>
        </a:accent3>
        <a:accent4>
          <a:srgbClr val="DADADA"/>
        </a:accent4>
        <a:accent5>
          <a:srgbClr val="B8CAFF"/>
        </a:accent5>
        <a:accent6>
          <a:srgbClr val="0000E7"/>
        </a:accent6>
        <a:hlink>
          <a:srgbClr val="3DCC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7">
        <a:dk1>
          <a:srgbClr val="573F8B"/>
        </a:dk1>
        <a:lt1>
          <a:srgbClr val="FFFFFF"/>
        </a:lt1>
        <a:dk2>
          <a:srgbClr val="666699"/>
        </a:dk2>
        <a:lt2>
          <a:srgbClr val="D9D9FF"/>
        </a:lt2>
        <a:accent1>
          <a:srgbClr val="CC99FF"/>
        </a:accent1>
        <a:accent2>
          <a:srgbClr val="9933FF"/>
        </a:accent2>
        <a:accent3>
          <a:srgbClr val="B8B8CA"/>
        </a:accent3>
        <a:accent4>
          <a:srgbClr val="DADADA"/>
        </a:accent4>
        <a:accent5>
          <a:srgbClr val="E2CAFF"/>
        </a:accent5>
        <a:accent6>
          <a:srgbClr val="8A2DE7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8">
        <a:dk1>
          <a:srgbClr val="000000"/>
        </a:dk1>
        <a:lt1>
          <a:srgbClr val="EAEAEA"/>
        </a:lt1>
        <a:dk2>
          <a:srgbClr val="000000"/>
        </a:dk2>
        <a:lt2>
          <a:srgbClr val="C1C2CB"/>
        </a:lt2>
        <a:accent1>
          <a:srgbClr val="F1F1F7"/>
        </a:accent1>
        <a:accent2>
          <a:srgbClr val="8C8CB4"/>
        </a:accent2>
        <a:accent3>
          <a:srgbClr val="F3F3F3"/>
        </a:accent3>
        <a:accent4>
          <a:srgbClr val="000000"/>
        </a:accent4>
        <a:accent5>
          <a:srgbClr val="F7F7FA"/>
        </a:accent5>
        <a:accent6>
          <a:srgbClr val="7E7EA3"/>
        </a:accent6>
        <a:hlink>
          <a:srgbClr val="A3FFFF"/>
        </a:hlink>
        <a:folHlink>
          <a:srgbClr val="9E99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Капсулы">
  <a:themeElements>
    <a:clrScheme name="Капсулы 1">
      <a:dk1>
        <a:srgbClr val="003366"/>
      </a:dk1>
      <a:lt1>
        <a:srgbClr val="FFFFFF"/>
      </a:lt1>
      <a:dk2>
        <a:srgbClr val="006666"/>
      </a:dk2>
      <a:lt2>
        <a:srgbClr val="666699"/>
      </a:lt2>
      <a:accent1>
        <a:srgbClr val="33CCCC"/>
      </a:accent1>
      <a:accent2>
        <a:srgbClr val="99CC99"/>
      </a:accent2>
      <a:accent3>
        <a:srgbClr val="FFFFFF"/>
      </a:accent3>
      <a:accent4>
        <a:srgbClr val="002A56"/>
      </a:accent4>
      <a:accent5>
        <a:srgbClr val="ADE2E2"/>
      </a:accent5>
      <a:accent6>
        <a:srgbClr val="8AB98A"/>
      </a:accent6>
      <a:hlink>
        <a:srgbClr val="003366"/>
      </a:hlink>
      <a:folHlink>
        <a:srgbClr val="CC99FF"/>
      </a:folHlink>
    </a:clrScheme>
    <a:fontScheme name="Капсулы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Капсулы 1">
        <a:dk1>
          <a:srgbClr val="003366"/>
        </a:dk1>
        <a:lt1>
          <a:srgbClr val="FFFFFF"/>
        </a:lt1>
        <a:dk2>
          <a:srgbClr val="006666"/>
        </a:dk2>
        <a:lt2>
          <a:srgbClr val="666699"/>
        </a:lt2>
        <a:accent1>
          <a:srgbClr val="33CCCC"/>
        </a:accent1>
        <a:accent2>
          <a:srgbClr val="99CC99"/>
        </a:accent2>
        <a:accent3>
          <a:srgbClr val="FFFFFF"/>
        </a:accent3>
        <a:accent4>
          <a:srgbClr val="002A56"/>
        </a:accent4>
        <a:accent5>
          <a:srgbClr val="ADE2E2"/>
        </a:accent5>
        <a:accent6>
          <a:srgbClr val="8AB98A"/>
        </a:accent6>
        <a:hlink>
          <a:srgbClr val="003366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апсулы 2">
        <a:dk1>
          <a:srgbClr val="000000"/>
        </a:dk1>
        <a:lt1>
          <a:srgbClr val="FFFFFF"/>
        </a:lt1>
        <a:dk2>
          <a:srgbClr val="000000"/>
        </a:dk2>
        <a:lt2>
          <a:srgbClr val="808000"/>
        </a:lt2>
        <a:accent1>
          <a:srgbClr val="FFCC99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8AB900"/>
        </a:accent6>
        <a:hlink>
          <a:srgbClr val="3366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апсулы 3">
        <a:dk1>
          <a:srgbClr val="006699"/>
        </a:dk1>
        <a:lt1>
          <a:srgbClr val="FFFFFF"/>
        </a:lt1>
        <a:dk2>
          <a:srgbClr val="6699FF"/>
        </a:dk2>
        <a:lt2>
          <a:srgbClr val="FFFFFF"/>
        </a:lt2>
        <a:accent1>
          <a:srgbClr val="33CCCC"/>
        </a:accent1>
        <a:accent2>
          <a:srgbClr val="006699"/>
        </a:accent2>
        <a:accent3>
          <a:srgbClr val="B8CAFF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99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апсулы 4">
        <a:dk1>
          <a:srgbClr val="000000"/>
        </a:dk1>
        <a:lt1>
          <a:srgbClr val="FFFFFF"/>
        </a:lt1>
        <a:dk2>
          <a:srgbClr val="9900CC"/>
        </a:dk2>
        <a:lt2>
          <a:srgbClr val="006600"/>
        </a:lt2>
        <a:accent1>
          <a:srgbClr val="33CC33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ADE2AD"/>
        </a:accent5>
        <a:accent6>
          <a:srgbClr val="E7B95C"/>
        </a:accent6>
        <a:hlink>
          <a:srgbClr val="0033CC"/>
        </a:hlink>
        <a:folHlink>
          <a:srgbClr val="CC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апсулы 5">
        <a:dk1>
          <a:srgbClr val="000066"/>
        </a:dk1>
        <a:lt1>
          <a:srgbClr val="FFFFFF"/>
        </a:lt1>
        <a:dk2>
          <a:srgbClr val="336699"/>
        </a:dk2>
        <a:lt2>
          <a:srgbClr val="FFFFEB"/>
        </a:lt2>
        <a:accent1>
          <a:srgbClr val="99CCFF"/>
        </a:accent1>
        <a:accent2>
          <a:srgbClr val="9999FF"/>
        </a:accent2>
        <a:accent3>
          <a:srgbClr val="ADB8CA"/>
        </a:accent3>
        <a:accent4>
          <a:srgbClr val="DADADA"/>
        </a:accent4>
        <a:accent5>
          <a:srgbClr val="CAE2FF"/>
        </a:accent5>
        <a:accent6>
          <a:srgbClr val="8A8A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апсулы 6">
        <a:dk1>
          <a:srgbClr val="808000"/>
        </a:dk1>
        <a:lt1>
          <a:srgbClr val="FFFFFF"/>
        </a:lt1>
        <a:dk2>
          <a:srgbClr val="006666"/>
        </a:dk2>
        <a:lt2>
          <a:srgbClr val="FFFFFF"/>
        </a:lt2>
        <a:accent1>
          <a:srgbClr val="FFCC66"/>
        </a:accent1>
        <a:accent2>
          <a:srgbClr val="00ACA8"/>
        </a:accent2>
        <a:accent3>
          <a:srgbClr val="AAB8B8"/>
        </a:accent3>
        <a:accent4>
          <a:srgbClr val="DADADA"/>
        </a:accent4>
        <a:accent5>
          <a:srgbClr val="FFE2B8"/>
        </a:accent5>
        <a:accent6>
          <a:srgbClr val="009B98"/>
        </a:accent6>
        <a:hlink>
          <a:srgbClr val="CCCC00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апсулы 7">
        <a:dk1>
          <a:srgbClr val="FFFFCC"/>
        </a:dk1>
        <a:lt1>
          <a:srgbClr val="FFFFFF"/>
        </a:lt1>
        <a:dk2>
          <a:srgbClr val="660033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B8AAAD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FFCC00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апсулы 8">
        <a:dk1>
          <a:srgbClr val="FF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CC00"/>
        </a:accent1>
        <a:accent2>
          <a:srgbClr val="CC3300"/>
        </a:accent2>
        <a:accent3>
          <a:srgbClr val="AA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FF66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Capsules</Template>
  <TotalTime>523</TotalTime>
  <Words>97</Words>
  <Application>Microsoft Office PowerPoint</Application>
  <PresentationFormat>Экран (4:3)</PresentationFormat>
  <Paragraphs>34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10</vt:i4>
      </vt:variant>
    </vt:vector>
  </HeadingPairs>
  <TitlesOfParts>
    <vt:vector size="12" baseType="lpstr">
      <vt:lpstr>Трава</vt:lpstr>
      <vt:lpstr>Капсулы</vt:lpstr>
      <vt:lpstr>Числа от 1 до 10</vt:lpstr>
      <vt:lpstr>Числа от 1 до 10 </vt:lpstr>
      <vt:lpstr>                             ромашка</vt:lpstr>
      <vt:lpstr>Слайд 4</vt:lpstr>
      <vt:lpstr>Слайд 5</vt:lpstr>
      <vt:lpstr>Слайд 6</vt:lpstr>
      <vt:lpstr>Слайд 7</vt:lpstr>
      <vt:lpstr>Самостоятельная работа</vt:lpstr>
      <vt:lpstr>Спасибо за    хорошую работу!</vt:lpstr>
      <vt:lpstr> Использованы ресурсы: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Математика 1 класс</dc:title>
  <dc:creator>Карина</dc:creator>
  <cp:lastModifiedBy>Наталья</cp:lastModifiedBy>
  <cp:revision>41</cp:revision>
  <dcterms:created xsi:type="dcterms:W3CDTF">2014-10-26T13:08:12Z</dcterms:created>
  <dcterms:modified xsi:type="dcterms:W3CDTF">2016-03-11T08:40:38Z</dcterms:modified>
</cp:coreProperties>
</file>